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2021年10月28日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2021年10月28日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0552097">
            <a:off x="2681288" y="1423850"/>
            <a:ext cx="5678941" cy="1004427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搶救</a:t>
            </a:r>
            <a:r>
              <a:rPr lang="en-US" altLang="zh-TW" dirty="0" smtClean="0">
                <a:solidFill>
                  <a:schemeClr val="accent5">
                    <a:lumMod val="50000"/>
                  </a:schemeClr>
                </a:solidFill>
              </a:rPr>
              <a:t>3C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惡視力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 rot="20538287">
            <a:off x="3832067" y="3027326"/>
            <a:ext cx="3451604" cy="76337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護眼有一套</a:t>
            </a:r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3431822"/>
            <a:ext cx="5949204" cy="3623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1000">
        <p:fade/>
        <p:sndAc>
          <p:stSnd>
            <p:snd r:embed="rId3" name="laser.wav"/>
          </p:stSnd>
        </p:sndAc>
      </p:transition>
    </mc:Choice>
    <mc:Fallback>
      <p:transition spd="med" advClick="0" advTm="1000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03" y="869188"/>
            <a:ext cx="9133730" cy="1233424"/>
          </a:xfrm>
        </p:spPr>
        <p:txBody>
          <a:bodyPr/>
          <a:lstStyle/>
          <a:p>
            <a:r>
              <a:rPr lang="zh-TW" altLang="en-US" dirty="0"/>
              <a:t>限時使用</a:t>
            </a:r>
            <a:r>
              <a:rPr lang="en-US" altLang="zh-TW" dirty="0"/>
              <a:t>3C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5350" y="338509"/>
            <a:ext cx="5982571" cy="1061357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</a:p>
          <a:p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405129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燈光充足、不閃爍</a:t>
            </a:r>
          </a:p>
          <a:p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988939956"/>
      </p:ext>
    </p:extLst>
  </p:cSld>
  <p:clrMapOvr>
    <a:masterClrMapping/>
  </p:clrMapOvr>
  <p:transition spd="slow">
    <p:push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8812549" flipV="1">
            <a:off x="-9183543" y="-4854184"/>
            <a:ext cx="10270019" cy="4824338"/>
          </a:xfrm>
        </p:spPr>
        <p:txBody>
          <a:bodyPr>
            <a:normAutofit/>
          </a:bodyPr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 smtClean="0"/>
              <a:t>小時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3971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voltage.wav"/>
          </p:stSnd>
        </p:sndAc>
      </p:transition>
    </mc:Choice>
    <mc:Fallback>
      <p:transition spd="slow">
        <p:fade/>
        <p:sndAc>
          <p:stSnd>
            <p:snd r:embed="rId2" name="voltag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40262f94-9f35-4ac3-9a90-690165a166b7"/>
    <ds:schemaRef ds:uri="http://schemas.openxmlformats.org/package/2006/metadata/core-properties"/>
    <ds:schemaRef ds:uri="a4f35948-e619-41b3-aa29-22878b09cfd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61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9</cp:revision>
  <dcterms:created xsi:type="dcterms:W3CDTF">2021-10-07T05:50:59Z</dcterms:created>
  <dcterms:modified xsi:type="dcterms:W3CDTF">2021-10-28T06:09:15Z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