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2021年12月8日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2021年12月8日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37596" y="209006"/>
            <a:ext cx="9360418" cy="1892700"/>
          </a:xfrm>
        </p:spPr>
        <p:txBody>
          <a:bodyPr rtlCol="0">
            <a:prstTxWarp prst="textCanUp">
              <a:avLst/>
            </a:prstTxWarp>
            <a:normAutofit fontScale="90000"/>
          </a:bodyPr>
          <a:lstStyle/>
          <a:p>
            <a:r>
              <a:rPr lang="zh-TW" altLang="en-US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3C</a:t>
            </a:r>
            <a:r>
              <a:rPr lang="zh-TW" altLang="en-US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惡視力</a:t>
            </a:r>
            <a:br>
              <a:rPr lang="zh-TW" altLang="en-US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護眼有一套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258490" y="4219303"/>
            <a:ext cx="6482797" cy="1740448"/>
          </a:xfrm>
        </p:spPr>
        <p:txBody>
          <a:bodyPr rtlCol="0">
            <a:normAutofit/>
          </a:bodyPr>
          <a:lstStyle/>
          <a:p>
            <a:endParaRPr lang="zh-TW" altLang="en-US" dirty="0"/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941" y="1931353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626" y="3174172"/>
            <a:ext cx="1675022" cy="1031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4446" y="156755"/>
            <a:ext cx="9133730" cy="3918856"/>
          </a:xfrm>
        </p:spPr>
        <p:txBody>
          <a:bodyPr>
            <a:noAutofit/>
          </a:bodyPr>
          <a:lstStyle/>
          <a:p>
            <a:pPr algn="ctr"/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限時使用</a:t>
            </a:r>
            <a:r>
              <a:rPr lang="en-US" altLang="zh-TW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br>
              <a:rPr lang="en-US" altLang="zh-TW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  <a:b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  <a:br>
              <a:rPr lang="zh-TW" altLang="en-US" sz="5900" b="1" dirty="0">
                <a:ln w="9525">
                  <a:solidFill>
                    <a:schemeClr val="accent5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sz="5900" b="1" dirty="0">
              <a:ln w="9525">
                <a:solidFill>
                  <a:schemeClr val="accent5">
                    <a:lumMod val="20000"/>
                    <a:lumOff val="80000"/>
                  </a:schemeClr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502" y="3526971"/>
            <a:ext cx="5107577" cy="2965269"/>
          </a:xfrm>
        </p:spPr>
      </p:pic>
    </p:spTree>
    <p:extLst>
      <p:ext uri="{BB962C8B-B14F-4D97-AF65-F5344CB8AC3E}">
        <p14:creationId xmlns:p14="http://schemas.microsoft.com/office/powerpoint/2010/main" val="4267367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1907395" y="326572"/>
            <a:ext cx="9134856" cy="2704011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光線要充足</a:t>
            </a:r>
            <a:endParaRPr lang="zh-TW" altLang="en-US" sz="3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  <a:p>
            <a:endParaRPr lang="zh-TW" altLang="en-US" sz="3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606" y="3278245"/>
            <a:ext cx="4052908" cy="328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404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55073" y="327105"/>
            <a:ext cx="9133730" cy="1233424"/>
          </a:xfrm>
        </p:spPr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33075" y="1802676"/>
            <a:ext cx="9134856" cy="2756262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多</a:t>
            </a: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接觸大自然，多看遠方，可預防近視</a:t>
            </a:r>
          </a:p>
          <a:p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43" y="3095897"/>
            <a:ext cx="6693162" cy="362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25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2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ppt/theme/themeOverride3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a4f35948-e619-41b3-aa29-22878b09cfd2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0262f94-9f35-4ac3-9a90-690165a166b7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81</Words>
  <Application>Microsoft Office PowerPoint</Application>
  <PresentationFormat>寬螢幕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細明體</vt:lpstr>
      <vt:lpstr>標楷體</vt:lpstr>
      <vt:lpstr>Arial</vt:lpstr>
      <vt:lpstr>返校 16x9</vt:lpstr>
      <vt:lpstr>搶救3C惡視力 護眼有一套</vt:lpstr>
      <vt:lpstr>限時使用3C 打電腦、看電視、滑手機等，每天使用少於2小時 使用30分鐘，休息10分鐘 </vt:lpstr>
      <vt:lpstr> 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護眼有一套</dc:title>
  <dc:creator>Windows 使用者</dc:creator>
  <cp:lastModifiedBy>Windows 使用者</cp:lastModifiedBy>
  <cp:revision>7</cp:revision>
  <dcterms:created xsi:type="dcterms:W3CDTF">2021-10-07T05:52:22Z</dcterms:created>
  <dcterms:modified xsi:type="dcterms:W3CDTF">2021-12-08T03:30:32Z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