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2021年12月8日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85972" y="1031965"/>
            <a:ext cx="5744255" cy="1095867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519749" y="2973395"/>
            <a:ext cx="3331030" cy="113646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362" y="651546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99017" y="157287"/>
            <a:ext cx="4650378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60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00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8085691" cy="2380706"/>
          </a:xfrm>
        </p:spPr>
        <p:txBody>
          <a:bodyPr>
            <a:normAutofit lnSpcReduction="10000"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798" y="349595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95897" y="731520"/>
            <a:ext cx="3135086" cy="58081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5707606" cy="1110544"/>
          </a:xfrm>
        </p:spPr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795" y="3840109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463" y="3746975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3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66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zh-TW" altLang="en-US" sz="66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</a:rPr>
            </a:br>
            <a:r>
              <a:rPr lang="zh-TW" altLang="en-US" sz="6600" dirty="0">
                <a:ln w="0"/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</a:t>
            </a:r>
            <a:r>
              <a:rPr lang="zh-TW" altLang="en-US" sz="7300" dirty="0">
                <a:ln w="0"/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59200" y="1838597"/>
            <a:ext cx="6841333" cy="1864159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  <a:endParaRPr lang="zh-TW" alt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804" y="391504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7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purl.org/dc/terms/"/>
    <ds:schemaRef ds:uri="a4f35948-e619-41b3-aa29-22878b09cfd2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清松手寫體2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2021-10-07T05:50:59Z</dcterms:created>
  <dcterms:modified xsi:type="dcterms:W3CDTF">2021-12-08T03:31:42Z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