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D7F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68" d="100"/>
          <a:sy n="68" d="100"/>
        </p:scale>
        <p:origin x="132" y="4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096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33444" y="165020"/>
            <a:ext cx="9408262" cy="226325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prstTxWarp prst="textStop">
              <a:avLst/>
            </a:prstTxWarp>
            <a:scene3d>
              <a:camera prst="perspectiveAbove"/>
              <a:lightRig rig="threePt" dir="t"/>
            </a:scene3d>
          </a:bodyPr>
          <a:lstStyle/>
          <a:p>
            <a:r>
              <a:rPr lang="zh-TW" altLang="en-US" b="1" spc="50" dirty="0">
                <a:ln w="9525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5">
                        <a:lumMod val="97000"/>
                        <a:lumOff val="3000"/>
                      </a:schemeClr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5">
                        <a:lumMod val="97000"/>
                        <a:lumOff val="3000"/>
                      </a:schemeClr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5">
                        <a:lumMod val="97000"/>
                        <a:lumOff val="3000"/>
                      </a:schemeClr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983544" y="2729564"/>
            <a:ext cx="9614868" cy="1911679"/>
          </a:xfrm>
          <a:gradFill flip="none" rotWithShape="1">
            <a:gsLst>
              <a:gs pos="0">
                <a:srgbClr val="9EE0F8"/>
              </a:gs>
              <a:gs pos="17000">
                <a:srgbClr val="BFEBFA"/>
              </a:gs>
              <a:gs pos="92000">
                <a:srgbClr val="FFFFFF"/>
              </a:gs>
              <a:gs pos="51000">
                <a:srgbClr val="DFF5FD"/>
              </a:gs>
            </a:gsLst>
            <a:path path="circle">
              <a:fillToRect l="100000" t="100000"/>
            </a:path>
            <a:tileRect r="-100000" b="-100000"/>
          </a:gradFill>
          <a:effectLst>
            <a:innerShdw blurRad="114300">
              <a:prstClr val="black"/>
            </a:innerShdw>
            <a:reflection blurRad="6350" stA="50000" endA="300" endPos="55000" dir="5400000" sy="-100000" algn="bl" rotWithShape="0"/>
          </a:effectLst>
        </p:spPr>
        <p:txBody>
          <a:bodyPr rtlCol="0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1748" y="1296649"/>
            <a:ext cx="2885192" cy="635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74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7611" y="613954"/>
            <a:ext cx="9133730" cy="1233424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</a:rPr>
              <a:t>3C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4355" y="1721032"/>
            <a:ext cx="9134856" cy="4152901"/>
          </a:xfrm>
          <a:effectLst>
            <a:glow rad="127000">
              <a:schemeClr val="accent6">
                <a:lumMod val="20000"/>
                <a:lumOff val="80000"/>
              </a:schemeClr>
            </a:glow>
            <a:outerShdw blurRad="177800" dist="596900" dir="6000000" algn="ctr" rotWithShape="0">
              <a:srgbClr val="000000">
                <a:alpha val="96000"/>
              </a:srgbClr>
            </a:outerShdw>
            <a:softEdge rad="393700"/>
          </a:effectLst>
        </p:spPr>
        <p:txBody>
          <a:bodyPr vert="horz" anchor="t" anchorCtr="1"/>
          <a:lstStyle/>
          <a:p>
            <a:pPr marL="45720" indent="0">
              <a:buNone/>
            </a:pPr>
            <a:endParaRPr lang="zh-TW" altLang="en-US" dirty="0"/>
          </a:p>
          <a:p>
            <a:pPr marL="45720" indent="0">
              <a:buNone/>
            </a:pPr>
            <a:r>
              <a:rPr lang="zh-TW" alt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打電腦</a:t>
            </a:r>
            <a:r>
              <a:rPr lang="zh-TW" altLang="en-US" dirty="0"/>
              <a:t>、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看電視</a:t>
            </a:r>
            <a:r>
              <a:rPr lang="zh-TW" altLang="en-US" sz="2800" dirty="0" smtClean="0"/>
              <a:t>、</a:t>
            </a:r>
            <a:r>
              <a:rPr lang="zh-TW" altLang="en-US" sz="2800" dirty="0" smtClean="0"/>
              <a:t>等</a:t>
            </a:r>
            <a:r>
              <a:rPr lang="zh-TW" altLang="en-US" sz="2800" dirty="0"/>
              <a:t>滑手機，</a:t>
            </a:r>
            <a:r>
              <a:rPr lang="zh-TW" altLang="en-US" sz="2800" dirty="0"/>
              <a:t>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marL="45720" indent="0">
              <a:buNone/>
            </a:pPr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593" y="394563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57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8296" y="587748"/>
            <a:ext cx="2836093" cy="731520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blurRad="558800" dist="1206500" dir="13800000" sx="124000" sy="124000" algn="ctr" rotWithShape="0">
              <a:srgbClr val="000000">
                <a:alpha val="43137"/>
              </a:srgbClr>
            </a:outerShdw>
            <a:reflection blurRad="6350" stA="50000" endA="295" endPos="92000" dist="1016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prstTxWarp prst="textCanUp">
              <a:avLst/>
            </a:prstTxWarp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不關燈或在昏暗環境使用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641" y="587748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19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Stop">
              <a:avLst/>
            </a:prstTxWarp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TriangleInverted">
              <a:avLst/>
            </a:prstTxWarp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多接觸大自然，多看遠方，可預防近視</a:t>
            </a: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每天戶外運動，最少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856" y="1485900"/>
            <a:ext cx="1158144" cy="7131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967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6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0262f94-9f35-4ac3-9a90-690165a166b7"/>
    <ds:schemaRef ds:uri="http://schemas.microsoft.com/office/2006/metadata/properties"/>
    <ds:schemaRef ds:uri="a4f35948-e619-41b3-aa29-22878b09cfd2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2021-10-07T05:52:11Z</dcterms:created>
  <dcterms:modified xsi:type="dcterms:W3CDTF">2021-10-14T06:17:15Z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