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CD0"/>
    <a:srgbClr val="65DDF5"/>
    <a:srgbClr val="F6ACD8"/>
    <a:srgbClr val="C95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38488" y="2057909"/>
            <a:ext cx="9360418" cy="2263258"/>
          </a:xfrm>
        </p:spPr>
        <p:txBody>
          <a:bodyPr rtlCol="0"/>
          <a:lstStyle/>
          <a:p>
            <a:r>
              <a:rPr lang="zh-TW" altLang="en-US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搶救</a:t>
            </a:r>
            <a:r>
              <a:rPr lang="en-US" altLang="zh-TW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3C</a:t>
            </a:r>
            <a:r>
              <a:rPr lang="zh-TW" altLang="en-US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50" endPos="85000" dist="29997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207264" y="4321167"/>
            <a:ext cx="6916336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sp>
        <p:nvSpPr>
          <p:cNvPr id="7" name="摺角紙張 6"/>
          <p:cNvSpPr/>
          <p:nvPr/>
        </p:nvSpPr>
        <p:spPr>
          <a:xfrm>
            <a:off x="4918743" y="3368384"/>
            <a:ext cx="6008914" cy="2129244"/>
          </a:xfrm>
          <a:prstGeom prst="foldedCorner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51" y="-68684"/>
            <a:ext cx="2096851" cy="3517101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642" y="-11824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8229" y="2423369"/>
            <a:ext cx="7933728" cy="1233424"/>
          </a:xfrm>
        </p:spPr>
        <p:txBody>
          <a:bodyPr>
            <a:prstTxWarp prst="textDeflate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zh-TW" altLang="en-US" sz="6600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限時使用</a:t>
            </a:r>
            <a:r>
              <a:rPr lang="en-US" altLang="zh-TW" sz="6600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3C</a:t>
            </a:r>
            <a:endParaRPr lang="zh-TW" altLang="en-US" sz="6600" dirty="0">
              <a:ln w="0">
                <a:solidFill>
                  <a:srgbClr val="FE5CD0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29715" y="3656793"/>
            <a:ext cx="4467279" cy="4152901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打</a:t>
            </a:r>
            <a:r>
              <a:rPr lang="zh-TW" altLang="en-US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電腦、看電視、滑手機等，每天使用少於</a:t>
            </a:r>
            <a:r>
              <a:rPr lang="en-US" altLang="zh-TW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32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使用</a:t>
            </a:r>
            <a:r>
              <a:rPr lang="en-US" altLang="zh-TW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32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3142">
            <a:off x="1262854" y="173517"/>
            <a:ext cx="5843342" cy="241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19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700157">
            <a:off x="1776548" y="2661359"/>
            <a:ext cx="6921753" cy="1233424"/>
          </a:xfrm>
        </p:spPr>
        <p:txBody>
          <a:bodyPr>
            <a:noAutofit/>
            <a:scene3d>
              <a:camera prst="perspectiveHeroicExtremeRightFacing"/>
              <a:lightRig rig="threePt" dir="t"/>
            </a:scene3d>
          </a:bodyPr>
          <a:lstStyle/>
          <a:p>
            <a:pPr algn="ctr"/>
            <a:r>
              <a:rPr lang="zh-TW" altLang="en-US" sz="4800" dirty="0"/>
              <a:t/>
            </a:r>
            <a:br>
              <a:rPr lang="zh-TW" altLang="en-US" sz="4800" dirty="0"/>
            </a:br>
            <a:r>
              <a:rPr lang="zh-TW" altLang="en-US" sz="6600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97407" y="2972308"/>
            <a:ext cx="4114582" cy="4152901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燈光</a:t>
            </a:r>
            <a:r>
              <a:rPr lang="zh-TW" altLang="en-US" sz="2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充足、不閃爍</a:t>
            </a:r>
          </a:p>
          <a:p>
            <a:r>
              <a:rPr lang="zh-TW" altLang="en-US" sz="2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不</a:t>
            </a:r>
            <a:r>
              <a:rPr lang="zh-TW" altLang="en-US" sz="2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關燈或在昏暗環境使用</a:t>
            </a:r>
            <a:r>
              <a:rPr lang="en-US" altLang="zh-TW" sz="2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019" y="240887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56" y="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91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52476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>
                  <a:solidFill>
                    <a:srgbClr val="FE5CD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192959" cy="41529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4000" dirty="0" smtClean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 多</a:t>
            </a:r>
            <a:r>
              <a:rPr lang="zh-TW" altLang="en-US" sz="4000" dirty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接觸大自然，多看遠方，可預防近視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en-US" altLang="zh-TW" sz="4000" dirty="0" smtClean="0">
              <a:solidFill>
                <a:srgbClr val="7030A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000" dirty="0" smtClean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 每天</a:t>
            </a:r>
            <a:r>
              <a:rPr lang="zh-TW" altLang="en-US" sz="4000" dirty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戶外運動，最少</a:t>
            </a:r>
            <a:r>
              <a:rPr lang="en-US" altLang="zh-TW" sz="4000" dirty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1</a:t>
            </a:r>
            <a:r>
              <a:rPr lang="zh-TW" altLang="en-US" sz="4000" dirty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小時</a:t>
            </a:r>
            <a:endParaRPr lang="zh-TW" altLang="en-US" sz="4000" dirty="0">
              <a:ln w="0">
                <a:solidFill>
                  <a:srgbClr val="FE5CD0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文鼎超顏楷" panose="020B0609010101010101" pitchFamily="49" charset="-120"/>
              <a:ea typeface="文鼎超顏楷" panose="020B0609010101010101" pitchFamily="49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839" y="339516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3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597 0.54468 L 0.34597 0.54468 C 0.34987 0.54792 0.35339 0.55347 0.35769 0.55417 C 0.375 0.55764 0.37201 0.54884 0.38555 0.54282 C 0.39336 0.53935 0.40131 0.53819 0.40912 0.53519 C 0.41276 0.5338 0.41641 0.53194 0.41992 0.5294 C 0.42526 0.52546 0.42943 0.51921 0.43386 0.51227 C 0.43529 0.50995 0.43685 0.50764 0.43802 0.50463 C 0.43933 0.50185 0.44024 0.49838 0.44128 0.49514 C 0.44271 0.47106 0.44323 0.46944 0.44128 0.43981 C 0.44102 0.43588 0.43998 0.43218 0.4392 0.42847 C 0.43607 0.41435 0.43073 0.3956 0.42631 0.38472 C 0.42019 0.36944 0.41263 0.34977 0.40482 0.33889 C 0.4017 0.33449 0.39857 0.32986 0.39519 0.32569 C 0.38789 0.31597 0.38177 0.30856 0.37383 0.30093 C 0.37032 0.29745 0.3668 0.29421 0.36315 0.29144 C 0.36003 0.28912 0.35677 0.28727 0.35339 0.28565 C 0.33295 0.27523 0.33867 0.27731 0.32344 0.27431 C 0.31771 0.27477 0.31198 0.27407 0.30625 0.27616 C 0.30456 0.27662 0.30326 0.27963 0.30209 0.28171 C 0.30065 0.28426 0.29792 0.2919 0.29662 0.29514 C 0.29597 0.30023 0.29506 0.30532 0.29453 0.31042 C 0.29193 0.33403 0.29349 0.35949 0.29453 0.38287 C 0.29492 0.39097 0.29727 0.39907 0.29987 0.40556 C 0.30365 0.41481 0.30586 0.41944 0.31172 0.42477 C 0.3168 0.42917 0.3211 0.42917 0.3267 0.43032 C 0.3349 0.42847 0.34336 0.42847 0.35131 0.42477 C 0.3543 0.42338 0.35638 0.41852 0.35886 0.41528 C 0.36407 0.40787 0.36888 0.40023 0.37279 0.39051 C 0.37735 0.37824 0.38138 0.36505 0.38555 0.35231 C 0.38946 0.34074 0.39492 0.32245 0.3974 0.31042 C 0.40078 0.29329 0.40196 0.27824 0.40378 0.26088 C 0.40339 0.23866 0.40417 0.2162 0.40274 0.19421 C 0.40235 0.18796 0.4 0.18264 0.39844 0.17708 C 0.39636 0.16944 0.39115 0.15 0.38776 0.14282 C 0.38347 0.1338 0.37084 0.12153 0.36628 0.11991 L 0.3556 0.1162 C 0.35026 0.11736 0.34466 0.11736 0.33959 0.11991 C 0.33711 0.12106 0.33503 0.12454 0.33308 0.12755 C 0.32787 0.13588 0.32487 0.14468 0.3224 0.15602 C 0.3211 0.16227 0.32032 0.16875 0.31914 0.17523 C 0.3181 0.18079 0.31706 0.18657 0.31602 0.19236 C 0.31472 0.2162 0.31302 0.24097 0.31602 0.26458 C 0.32409 0.32963 0.32513 0.31389 0.34597 0.35231 C 0.35091 0.36134 0.35482 0.37222 0.3599 0.38079 C 0.36589 0.3912 0.37253 0.40046 0.37917 0.40949 C 0.38972 0.42384 0.403 0.43912 0.41563 0.44745 C 0.42761 0.45556 0.44245 0.46019 0.45521 0.46458 C 0.46485 0.46412 0.47461 0.46505 0.48412 0.46273 C 0.49024 0.46134 0.49909 0.45139 0.50339 0.44375 C 0.50625 0.43866 0.50847 0.43241 0.51094 0.42662 C 0.51276 0.41551 0.51537 0.40208 0.51628 0.39051 C 0.51693 0.38287 0.51706 0.37523 0.51732 0.36759 C 0.51537 0.34028 0.51498 0.30231 0.50664 0.27616 C 0.48321 0.20231 0.4806 0.20486 0.44349 0.15046 C 0.42878 0.12894 0.42435 0.12338 0.40808 0.10856 C 0.40352 0.1044 0.39896 0.1 0.39414 0.09699 C 0.38894 0.09375 0.37943 0.09236 0.37383 0.09144 C 0.36862 0.09491 0.36003 0.09537 0.35769 0.10648 C 0.35677 0.11157 0.35625 0.11667 0.3556 0.12176 C 0.35534 0.12755 0.35339 0.16736 0.35339 0.1713 C 0.35391 0.21019 0.35404 0.24514 0.36094 0.28171 C 0.36341 0.29537 0.38073 0.3581 0.38451 0.36574 C 0.39545 0.3875 0.40808 0.40718 0.42201 0.42269 C 0.4306 0.43241 0.43881 0.44306 0.44766 0.45139 C 0.46198 0.46458 0.48203 0.47755 0.49805 0.4838 C 0.50547 0.48657 0.51302 0.4875 0.52058 0.48935 C 0.53125 0.48681 0.54232 0.48704 0.55274 0.48194 C 0.5569 0.47986 0.56016 0.47361 0.56341 0.46852 C 0.57123 0.45625 0.57175 0.45046 0.57631 0.43426 C 0.57709 0.42662 0.58047 0.39468 0.5806 0.38843 C 0.58086 0.37431 0.57826 0.35185 0.57631 0.33889 C 0.57292 0.31713 0.56576 0.28634 0.55703 0.27222 C 0.55339 0.26667 0.55 0.26042 0.54623 0.25509 C 0.5405 0.24699 0.53047 0.23542 0.52383 0.23032 C 0.51511 0.22384 0.51146 0.22431 0.50235 0.22269 C 0.49349 0.22477 0.48425 0.22407 0.47552 0.22847 C 0.47266 0.23009 0.47097 0.23565 0.46914 0.23981 C 0.46433 0.25069 0.46263 0.25972 0.45951 0.27222 C 0.45808 0.29907 0.45651 0.30764 0.46381 0.33889 C 0.46563 0.34676 0.47058 0.35116 0.47344 0.3581 C 0.4767 0.36574 0.47826 0.37569 0.48203 0.38287 C 0.48907 0.3963 0.50365 0.41644 0.5142 0.42662 C 0.51797 0.43032 0.52175 0.43403 0.52591 0.43611 C 0.52943 0.43796 0.53308 0.4375 0.53659 0.43796 C 0.58216 0.41736 0.57422 0.43843 0.59128 0.39792 C 0.59388 0.3919 0.59623 0.38542 0.59883 0.37894 C 0.59987 0.37083 0.60131 0.3625 0.60196 0.35417 C 0.60378 0.33218 0.60326 0.28148 0.60196 0.26667 C 0.59961 0.23981 0.59193 0.21991 0.58373 0.19792 C 0.57969 0.18704 0.57604 0.175 0.57097 0.16574 C 0.55534 0.13727 0.53412 0.1081 0.51302 0.09329 C 0.50951 0.09074 0.50612 0.0875 0.50235 0.08565 C 0.49961 0.08426 0.49662 0.08426 0.49375 0.0838 C 0.49063 0.08634 0.48698 0.0875 0.48412 0.09144 C 0.48047 0.0963 0.478 0.11134 0.4767 0.11806 C 0.47631 0.12431 0.47487 0.13079 0.47552 0.13704 C 0.47774 0.15648 0.48125 0.17569 0.48516 0.19421 C 0.48867 0.21042 0.49388 0.21806 0.50131 0.22847 C 0.51133 0.24282 0.51537 0.24676 0.52696 0.25718 C 0.53086 0.26042 0.53464 0.26458 0.53881 0.26667 C 0.54479 0.26944 0.56211 0.2713 0.56875 0.27222 C 0.57657 0.27106 0.58477 0.27199 0.59232 0.26852 C 0.59584 0.2669 0.59818 0.26111 0.60091 0.25718 C 0.60625 0.24884 0.61172 0.23819 0.61485 0.22662 C 0.6168 0.21944 0.61771 0.21134 0.61914 0.2037 C 0.62084 0.16829 0.62188 0.15787 0.6181 0.11227 C 0.61745 0.10463 0.61472 0.09815 0.61263 0.09144 C 0.61081 0.08542 0.60886 0.0794 0.60625 0.07431 C 0.60365 0.06875 0.59414 0.05556 0.59024 0.05139 C 0.58672 0.04769 0.58334 0.04398 0.57943 0.0419 C 0.5767 0.04028 0.57383 0.04051 0.57097 0.03981 L 0.56341 0.03796 C 0.56016 0.03981 0.55664 0.04051 0.55378 0.04375 C 0.55 0.04792 0.54779 0.06042 0.54623 0.06667 C 0.54701 0.08241 0.54701 0.09838 0.54844 0.11412 C 0.54883 0.11852 0.55013 0.12222 0.5517 0.12569 C 0.55677 0.1375 0.55834 0.13819 0.56446 0.14468 C 0.57058 0.14213 0.57696 0.14144 0.58269 0.13704 C 0.58477 0.13542 0.58581 0.13102 0.58698 0.12755 C 0.59115 0.11528 0.59193 0.1088 0.59453 0.09514 C 0.59571 0.07292 0.59714 0.05625 0.59453 0.03241 C 0.59362 0.02477 0.57761 -0.02222 0.57735 -0.02292 C 0.56485 -0.05162 0.55261 -0.06782 0.53555 -0.08773 C 0.52722 -0.09745 0.51862 -0.10625 0.5099 -0.11435 C 0.49727 -0.12593 0.48464 -0.13796 0.47123 -0.14676 C 0.45886 -0.15509 0.44545 -0.15856 0.43269 -0.16551 C 0.38112 -0.19398 0.41693 -0.1831 0.36732 -0.19236 C 0.35912 -0.19097 0.35078 -0.19213 0.34271 -0.18843 C 0.33347 -0.18426 0.31732 -0.16921 0.30951 -0.15625 C 0.30625 -0.15069 0.30378 -0.14352 0.30091 -0.13727 C 0.29922 -0.12894 0.29675 -0.12106 0.29558 -0.1125 C 0.29453 -0.1037 0.29414 -0.09468 0.29453 -0.08588 C 0.29558 -0.06667 0.29675 -0.04722 0.29987 -0.0287 C 0.30183 -0.01759 0.30573 -0.00764 0.30951 0.00185 C 0.31576 0.01713 0.33295 0.04884 0.34167 0.06088 C 0.35638 0.08125 0.39024 0.12963 0.41237 0.13519 L 0.42735 0.13889 C 0.44688 0.13356 0.45248 0.14329 0.46055 0.11991 C 0.46198 0.11574 0.46276 0.11111 0.46381 0.10648 C 0.46537 0.09213 0.46706 0.08148 0.46706 0.06667 C 0.46706 0.05069 0.46797 0.03449 0.46589 0.01898 C 0.46328 -0.00116 0.45339 -0.03194 0.44453 -0.04769 C 0.42943 -0.07454 0.41576 -0.09537 0.39636 -0.11065 C 0.38881 -0.11644 0.38073 -0.12083 0.37279 -0.12384 C 0.36016 -0.1287 0.33021 -0.13194 0.3181 -0.13333 C 0.3099 -0.13218 0.30157 -0.13287 0.29349 -0.12963 C 0.27435 -0.12199 0.26289 -0.11273 0.24844 -0.09144 C 0.24336 -0.08403 0.2392 -0.075 0.23451 -0.06667 C 0.23347 -0.05972 0.23203 -0.05301 0.23138 -0.04583 C 0.22826 -0.01759 0.22761 0.0169 0.23138 0.04375 C 0.23347 0.05926 0.24753 0.08588 0.25378 0.09699 C 0.25795 0.1044 0.26198 0.11181 0.26667 0.11806 C 0.27201 0.12523 0.27787 0.13148 0.28386 0.13704 C 0.29141 0.14421 0.30339 0.15093 0.31172 0.15417 C 0.31589 0.15602 0.32019 0.15671 0.32448 0.1581 C 0.33946 0.15 0.34584 0.15394 0.35339 0.13704 C 0.35508 0.13356 0.35625 0.1294 0.35769 0.12569 C 0.35964 0.11458 0.36341 0.09514 0.36315 0.0838 C 0.3625 0.06273 0.36146 0.04144 0.35886 0.02083 C 0.35782 0.01319 0.35495 0.00648 0.35235 3.7037E-7 C 0.34649 -0.01551 0.33972 -0.02778 0.33099 -0.03819 C 0.31537 -0.05671 0.30521 -0.06481 0.28698 -0.07431 C 0.28034 -0.07778 0.27357 -0.08056 0.26667 -0.08194 C 0.25782 -0.0838 0.24883 -0.08333 0.23985 -0.0838 C 0.21055 -0.07708 0.18438 -0.07685 0.15742 -0.05718 C 0.14727 -0.04977 0.13685 -0.03773 0.12956 -0.02292 C 0.125 -0.01389 0.11992 0.00417 0.11771 0.01505 C 0.11628 0.02245 0.11563 0.03032 0.11459 0.03796 C 0.11498 0.05324 0.11394 0.06875 0.11563 0.0838 C 0.11654 0.09144 0.12019 0.09745 0.12201 0.10463 C 0.12409 0.11273 0.125 0.12176 0.12748 0.1294 C 0.13177 0.14375 0.14206 0.1662 0.14883 0.17708 C 0.1694 0.20995 0.19141 0.23981 0.21524 0.26458 C 0.22552 0.27523 0.23633 0.2838 0.24636 0.29514 C 0.25026 0.29954 0.25391 0.30486 0.25808 0.30856 C 0.26146 0.31134 0.26537 0.31204 0.26888 0.31412 C 0.27032 0.31528 0.27162 0.3169 0.27305 0.31806 C 0.27487 0.31944 0.2767 0.3206 0.27852 0.32176 C 0.28164 0.3213 0.2849 0.3213 0.28815 0.31991 C 0.28972 0.31921 0.29089 0.3169 0.29245 0.3162 C 0.29414 0.31505 0.29597 0.31481 0.29779 0.31412 C 0.30521 0.30532 0.29584 0.31597 0.30625 0.30648 C 0.30795 0.30509 0.31289 0.29838 0.31381 0.29699 C 0.31485 0.29398 0.31615 0.29074 0.31706 0.2875 C 0.31758 0.28565 0.31771 0.28356 0.3181 0.28171 C 0.31875 0.27917 0.31953 0.27685 0.32019 0.27431 C 0.32097 0.27106 0.32162 0.26782 0.3224 0.26458 C 0.32279 0.26019 0.32305 0.25579 0.32344 0.25139 C 0.3237 0.24884 0.32422 0.2463 0.32448 0.24375 C 0.325 0.23935 0.32526 0.23495 0.32565 0.23032 C 0.32487 0.21713 0.32435 0.2037 0.32344 0.19051 C 0.32318 0.18657 0.32318 0.18264 0.3224 0.17894 C 0.31771 0.15694 0.31849 0.16505 0.31276 0.15046 C 0.30782 0.13773 0.31159 0.14259 0.30417 0.13125 C 0.29206 0.11273 0.29883 0.12176 0.28815 0.11412 C 0.28073 0.10903 0.28685 0.11088 0.27735 0.10648 C 0.27383 0.10509 0.26667 0.10278 0.26667 0.10278 C 0.25873 0.10486 0.25157 0.10532 0.24414 0.11042 C 0.24063 0.11273 0.22565 0.12407 0.22058 0.1294 C 0.21797 0.13218 0.21589 0.13634 0.21315 0.13889 C 0.20834 0.14352 0.20313 0.14653 0.19818 0.15046 C 0.19558 0.15231 0.19323 0.15486 0.19063 0.15602 C 0.18529 0.15856 0.18516 0.15833 0.17878 0.16181 C 0.17774 0.1625 0.1767 0.16319 0.17565 0.16366 C 0.16615 0.16852 0.17578 0.16296 0.1681 0.16759 C 0.13203 0.16042 0.15938 0.1669 0.14349 0.16181 L 0.1306 0.1581 C 0.1211 0.15116 0.12709 0.15532 0.11237 0.14653 C 0.11029 0.14537 0.10795 0.14468 0.10599 0.14282 C 0.10352 0.14028 0.10117 0.13704 0.09844 0.13519 C 0.09571 0.1331 0.09271 0.1331 0.08998 0.13125 C 0.08164 0.12639 0.08282 0.125 0.07487 0.11806 C 0.07175 0.11528 0.06836 0.11343 0.06524 0.11042 C 0.05977 0.10509 0.05456 0.09884 0.04922 0.09329 C 0.04401 0.08773 0.04011 0.08449 0.03529 0.07801 C 0.01758 0.05394 0.02969 0.06736 0.0181 0.05509 C 0.01706 0.05255 0.01615 0.04977 0.01498 0.04745 C 0.01367 0.04537 0.01198 0.04398 0.01068 0.0419 C 0.00951 0.04005 0.00847 0.03796 0.00742 0.03611 C 0.00508 0.01968 0.00795 0.0375 0.00417 0.02083 C 0.00339 0.01713 0.00274 0.01319 0.00209 0.00949 C 0.0017 0.00764 0.00157 0.00556 0.00104 0.0037 L -3.54167E-6 3.7037E-7 " pathEditMode="relative" ptsTypes="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schemas.microsoft.com/office/infopath/2007/PartnerControls"/>
    <ds:schemaRef ds:uri="http://schemas.microsoft.com/office/2006/documentManagement/types"/>
    <ds:schemaRef ds:uri="http://purl.org/dc/terms/"/>
    <ds:schemaRef ds:uri="a4f35948-e619-41b3-aa29-22878b09cfd2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83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文鼎甜妞體P</vt:lpstr>
      <vt:lpstr>文鼎超顏楷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2021-10-07T05:51:38Z</dcterms:created>
  <dcterms:modified xsi:type="dcterms:W3CDTF">2021-10-14T06:17:19Z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