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5"/>
  </p:notesMasterIdLst>
  <p:handoutMasterIdLst>
    <p:handoutMasterId r:id="rId6"/>
  </p:handoutMaster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2021年10月21日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2021年10月21日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53</TotalTime>
  <Words>0</Words>
  <Application>Microsoft Office PowerPoint</Application>
  <PresentationFormat>寬螢幕</PresentationFormat>
  <Paragraphs>0</Paragraphs>
  <Slides>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0</vt:i4>
      </vt:variant>
    </vt:vector>
  </HeadingPairs>
  <TitlesOfParts>
    <vt:vector size="3" baseType="lpstr">
      <vt:lpstr>細明體</vt:lpstr>
      <vt:lpstr>Arial</vt:lpstr>
      <vt:lpstr>返校 16x9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8</cp:revision>
  <dcterms:created xsi:type="dcterms:W3CDTF">2021-10-07T06:03:30Z</dcterms:created>
  <dcterms:modified xsi:type="dcterms:W3CDTF">2021-10-21T06:09:02Z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