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88" r:id="rId6"/>
    <p:sldId id="289" r:id="rId7"/>
    <p:sldId id="29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1172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58902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2971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01980" y="-1220433"/>
            <a:ext cx="5805055" cy="3160070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452254" y="2504626"/>
            <a:ext cx="5541818" cy="1771600"/>
          </a:xfrm>
        </p:spPr>
        <p:txBody>
          <a:bodyPr rtlCol="0"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382" y="1939637"/>
            <a:ext cx="2743200" cy="399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>
          <a:xfrm>
            <a:off x="540328" y="383710"/>
            <a:ext cx="9133730" cy="1233424"/>
          </a:xfrm>
        </p:spPr>
        <p:txBody>
          <a:bodyPr rtlCol="0">
            <a:normAutofit/>
          </a:bodyPr>
          <a:lstStyle/>
          <a:p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6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4" name="內容預留位置 13"/>
          <p:cNvSpPr>
            <a:spLocks noGrp="1"/>
          </p:cNvSpPr>
          <p:nvPr>
            <p:ph idx="1"/>
          </p:nvPr>
        </p:nvSpPr>
        <p:spPr>
          <a:xfrm>
            <a:off x="364791" y="1787236"/>
            <a:ext cx="11370009" cy="4481565"/>
          </a:xfrm>
        </p:spPr>
        <p:txBody>
          <a:bodyPr rtlCol="0"/>
          <a:lstStyle/>
          <a:p>
            <a:pPr lvl="8"/>
            <a:r>
              <a:rPr lang="zh-TW" altLang="en-US" sz="3600" dirty="0"/>
              <a:t>打電腦、看電視、滑手機等，每天使用少於</a:t>
            </a:r>
            <a:r>
              <a:rPr lang="en-US" altLang="zh-TW" sz="3600" dirty="0"/>
              <a:t>2</a:t>
            </a:r>
            <a:r>
              <a:rPr lang="zh-TW" altLang="en-US" sz="3600" dirty="0"/>
              <a:t>小時</a:t>
            </a:r>
          </a:p>
          <a:p>
            <a:r>
              <a:rPr lang="zh-TW" altLang="en-US" sz="3600" dirty="0"/>
              <a:t>使用</a:t>
            </a:r>
            <a:r>
              <a:rPr lang="en-US" altLang="zh-TW" sz="3600" dirty="0"/>
              <a:t>30</a:t>
            </a:r>
            <a:r>
              <a:rPr lang="zh-TW" altLang="en-US" sz="3600" dirty="0"/>
              <a:t>分鐘，休息</a:t>
            </a:r>
            <a:r>
              <a:rPr lang="en-US" altLang="zh-TW" sz="3600" dirty="0"/>
              <a:t>10</a:t>
            </a:r>
            <a:r>
              <a:rPr lang="zh-TW" altLang="en-US" sz="3600" dirty="0"/>
              <a:t>分鐘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73" y="386443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r>
              <a:rPr lang="zh-TW" altLang="en-US" sz="3600" dirty="0"/>
              <a:t>燈光充足、不閃爍</a:t>
            </a:r>
          </a:p>
          <a:p>
            <a:r>
              <a:rPr lang="zh-TW" altLang="en-US" sz="3600" dirty="0"/>
              <a:t>不關燈或在昏暗環境使用</a:t>
            </a:r>
            <a:r>
              <a:rPr lang="en-US" altLang="zh-TW" sz="3600" dirty="0"/>
              <a:t>3</a:t>
            </a:r>
            <a:r>
              <a:rPr lang="zh-TW" altLang="en-US" sz="36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107" y="3162963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0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zh-TW" altLang="en-US" sz="3600" dirty="0"/>
              <a:t>多接觸大自然，多看遠方，可預防近視</a:t>
            </a:r>
          </a:p>
          <a:p>
            <a:r>
              <a:rPr lang="zh-TW" altLang="en-US" sz="3600" dirty="0"/>
              <a:t>每天戶外運動，最少</a:t>
            </a:r>
            <a:r>
              <a:rPr lang="en-US" altLang="zh-TW" sz="3600" dirty="0"/>
              <a:t>1</a:t>
            </a:r>
            <a:r>
              <a:rPr lang="zh-TW" altLang="en-US" sz="3600" dirty="0"/>
              <a:t>小時</a:t>
            </a:r>
            <a:endParaRPr lang="zh-TW" altLang="en-US" sz="3600" dirty="0" smtClean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543" y="2973589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0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40262f94-9f35-4ac3-9a90-690165a166b7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41</TotalTime>
  <Words>80</Words>
  <Application>Microsoft Office PowerPoint</Application>
  <PresentationFormat>寬螢幕</PresentationFormat>
  <Paragraphs>15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護眼有一套</dc:title>
  <dc:creator>Windows 使用者</dc:creator>
  <cp:lastModifiedBy>Windows 使用者</cp:lastModifiedBy>
  <cp:revision>6</cp:revision>
  <dcterms:created xsi:type="dcterms:W3CDTF">2021-10-07T06:05:45Z</dcterms:created>
  <dcterms:modified xsi:type="dcterms:W3CDTF">2021-10-14T06:12:23Z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