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9" r:id="rId7"/>
    <p:sldId id="257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3299" y="213659"/>
            <a:ext cx="6998289" cy="2263258"/>
          </a:xfrm>
        </p:spPr>
        <p:txBody>
          <a:bodyPr rtlCol="0"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惡視力</a:t>
            </a:r>
            <a:b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護眼有一套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687101" y="2476917"/>
            <a:ext cx="4901037" cy="1771600"/>
          </a:xfrm>
        </p:spPr>
        <p:txBody>
          <a:bodyPr rtlCol="0">
            <a:noAutofit/>
          </a:bodyPr>
          <a:lstStyle/>
          <a:p>
            <a:endParaRPr lang="zh-TW" altLang="en-US" sz="4000" dirty="0">
              <a:solidFill>
                <a:schemeClr val="accent3">
                  <a:lumMod val="50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endParaRPr lang="zh-TW" altLang="en-US" sz="4000" dirty="0">
              <a:solidFill>
                <a:schemeClr val="accent3">
                  <a:lumMod val="50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4000" dirty="0">
                <a:solidFill>
                  <a:schemeClr val="accent3">
                    <a:lumMod val="5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戶外活動不可少</a:t>
            </a:r>
          </a:p>
          <a:p>
            <a:r>
              <a:rPr lang="zh-TW" altLang="en-US" sz="4000" dirty="0">
                <a:solidFill>
                  <a:schemeClr val="accent3">
                    <a:lumMod val="5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多接觸大自然，多看遠方，可預防近視</a:t>
            </a:r>
          </a:p>
          <a:p>
            <a:r>
              <a:rPr lang="zh-TW" altLang="en-US" sz="4000" dirty="0">
                <a:solidFill>
                  <a:schemeClr val="accent3">
                    <a:lumMod val="5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每天戶外運動，最少</a:t>
            </a:r>
            <a:r>
              <a:rPr lang="en-US" altLang="zh-TW" sz="4000" dirty="0">
                <a:solidFill>
                  <a:schemeClr val="accent3">
                    <a:lumMod val="5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1</a:t>
            </a:r>
            <a:r>
              <a:rPr lang="zh-TW" altLang="en-US" sz="4000" dirty="0">
                <a:solidFill>
                  <a:schemeClr val="accent3">
                    <a:lumMod val="5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小時</a:t>
            </a:r>
          </a:p>
          <a:p>
            <a:endParaRPr lang="zh-TW" altLang="en-US" sz="4000" dirty="0">
              <a:solidFill>
                <a:schemeClr val="accent3">
                  <a:lumMod val="50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29" y="352697"/>
            <a:ext cx="4239561" cy="236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57883" y="117566"/>
            <a:ext cx="4973546" cy="2036392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限時使用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3C</a:t>
            </a:r>
            <a:b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</a:b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80369" y="1549454"/>
            <a:ext cx="4613654" cy="1771600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打電腦、看電視、滑手機等，每天使用少於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2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小時</a:t>
            </a:r>
          </a:p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使用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30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分鐘，休息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10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259" y="2857396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4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156" y="26126"/>
            <a:ext cx="9360418" cy="2263258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細明體_HKSCS" panose="02020500000000000000" pitchFamily="18" charset="-120"/>
                <a:ea typeface="細明體_HKSCS" panose="02020500000000000000" pitchFamily="18" charset="-120"/>
              </a:rPr>
              <a:t>戶外活動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不可少</a:t>
            </a:r>
            <a:b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</a:b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280769" y="1458773"/>
            <a:ext cx="5501928" cy="1479191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多接觸大自然，多看遠方，可預防近視</a:t>
            </a:r>
          </a:p>
          <a:p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每天戶外運動，最少</a:t>
            </a:r>
            <a:r>
              <a:rPr lang="en-US" altLang="zh-TW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1</a:t>
            </a:r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小時</a:t>
            </a:r>
          </a:p>
          <a:p>
            <a:endParaRPr lang="zh-TW" altLang="en-US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endParaRPr lang="zh-TW" altLang="en-US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136" y="263751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3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584426" y="148345"/>
            <a:ext cx="9360418" cy="2263258"/>
          </a:xfrm>
        </p:spPr>
        <p:txBody>
          <a:bodyPr>
            <a:normAutofit/>
          </a:bodyPr>
          <a:lstStyle/>
          <a:p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光線要充足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45238" y="2529168"/>
            <a:ext cx="4887973" cy="1771600"/>
          </a:xfrm>
        </p:spPr>
        <p:txBody>
          <a:bodyPr>
            <a:noAutofit/>
          </a:bodyPr>
          <a:lstStyle/>
          <a:p>
            <a:r>
              <a:rPr lang="zh-TW" altLang="en-US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  <a:br>
              <a:rPr lang="zh-TW" altLang="en-US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  <a:br>
              <a:rPr lang="zh-TW" altLang="en-US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sz="36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128" y="30780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606" y="23070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32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a4f35948-e619-41b3-aa29-22878b09cfd2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0262f94-9f35-4ac3-9a90-690165a166b7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47</TotalTime>
  <Words>102</Words>
  <Application>Microsoft Office PowerPoint</Application>
  <PresentationFormat>寬螢幕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書法家中楷體</vt:lpstr>
      <vt:lpstr>清松手寫體1</vt:lpstr>
      <vt:lpstr>清松手寫體2</vt:lpstr>
      <vt:lpstr>細明體</vt:lpstr>
      <vt:lpstr>細明體_HKSCS</vt:lpstr>
      <vt:lpstr>微軟正黑體</vt:lpstr>
      <vt:lpstr>Arial</vt:lpstr>
      <vt:lpstr>返校 16x9</vt:lpstr>
      <vt:lpstr>搶救3C惡視力 護眼有一套</vt:lpstr>
      <vt:lpstr>限時使用3C </vt:lpstr>
      <vt:lpstr>戶外活動不可少 </vt:lpstr>
      <vt:lpstr>光線要充足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護眼有一套</dc:title>
  <dc:creator>Windows 使用者</dc:creator>
  <cp:lastModifiedBy>Windows 使用者</cp:lastModifiedBy>
  <cp:revision>6</cp:revision>
  <dcterms:created xsi:type="dcterms:W3CDTF">2021-10-07T05:51:37Z</dcterms:created>
  <dcterms:modified xsi:type="dcterms:W3CDTF">2021-10-14T06:10:19Z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