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1" d="100"/>
          <a:sy n="71" d="100"/>
        </p:scale>
        <p:origin x="13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 rtlCol="0">
            <a:prstTxWarp prst="textButtonPour">
              <a:avLst/>
            </a:prstTxWarp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搶救</a:t>
            </a:r>
            <a:r>
              <a:rPr lang="en-US" altLang="zh-TW" dirty="0">
                <a:solidFill>
                  <a:srgbClr val="FF0000"/>
                </a:solidFill>
              </a:rPr>
              <a:t>3C</a:t>
            </a:r>
            <a:r>
              <a:rPr lang="zh-TW" altLang="en-US" dirty="0">
                <a:solidFill>
                  <a:srgbClr val="FF0000"/>
                </a:solidFill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>
            <a:prstTxWarp prst="textCirclePour">
              <a:avLst/>
            </a:prstTxWarp>
          </a:bodyPr>
          <a:lstStyle/>
          <a:p>
            <a:r>
              <a:rPr lang="zh-TW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護眼有一套</a:t>
            </a:r>
          </a:p>
          <a:p>
            <a:pPr rtl="0"/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756161" y="3566160"/>
            <a:ext cx="2041991" cy="2939143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371" y="909681"/>
            <a:ext cx="6753498" cy="2748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CirclePour">
              <a:avLst/>
            </a:prstTxWarp>
            <a:normAutofit/>
          </a:bodyPr>
          <a:lstStyle/>
          <a:p>
            <a:r>
              <a:rPr lang="zh-TW" altLang="en-US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限時使用</a:t>
            </a:r>
            <a:r>
              <a:rPr lang="en-US" altLang="zh-TW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3C</a:t>
            </a:r>
            <a:endParaRPr lang="zh-TW" alt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  <a:scene3d>
              <a:camera prst="perspectiveHeroicExtremeLeftFacing"/>
              <a:lightRig rig="threePt" dir="t"/>
            </a:scene3d>
          </a:bodyPr>
          <a:lstStyle/>
          <a:p>
            <a:r>
              <a:rPr lang="zh-TW" altLang="en-US" sz="9600" dirty="0" smtClean="0">
                <a:solidFill>
                  <a:srgbClr val="FF0000"/>
                </a:solidFill>
              </a:rPr>
              <a:t>打電腦、看電視、滑手機等，每天使用少於</a:t>
            </a:r>
            <a:r>
              <a:rPr lang="en-US" altLang="zh-TW" sz="9600" dirty="0" smtClean="0">
                <a:solidFill>
                  <a:srgbClr val="FF0000"/>
                </a:solidFill>
              </a:rPr>
              <a:t>2</a:t>
            </a:r>
            <a:r>
              <a:rPr lang="zh-TW" altLang="en-US" sz="9600" dirty="0" smtClean="0">
                <a:solidFill>
                  <a:srgbClr val="FF0000"/>
                </a:solidFill>
              </a:rPr>
              <a:t>小時</a:t>
            </a:r>
          </a:p>
          <a:p>
            <a:r>
              <a:rPr lang="zh-TW" altLang="en-US" sz="9600" dirty="0" smtClean="0">
                <a:solidFill>
                  <a:srgbClr val="FF0000"/>
                </a:solidFill>
              </a:rPr>
              <a:t>使用</a:t>
            </a:r>
            <a:r>
              <a:rPr lang="en-US" altLang="zh-TW" sz="9600" dirty="0" smtClean="0">
                <a:solidFill>
                  <a:srgbClr val="FF0000"/>
                </a:solidFill>
              </a:rPr>
              <a:t>30</a:t>
            </a:r>
            <a:r>
              <a:rPr lang="zh-TW" altLang="en-US" sz="9600" dirty="0" smtClean="0">
                <a:solidFill>
                  <a:srgbClr val="FF0000"/>
                </a:solidFill>
              </a:rPr>
              <a:t>分鐘，休息</a:t>
            </a:r>
            <a:r>
              <a:rPr lang="en-US" altLang="zh-TW" sz="9600" dirty="0" smtClean="0">
                <a:solidFill>
                  <a:srgbClr val="FF0000"/>
                </a:solidFill>
              </a:rPr>
              <a:t>10</a:t>
            </a:r>
            <a:r>
              <a:rPr lang="zh-TW" altLang="en-US" sz="9600" dirty="0" smtClean="0">
                <a:solidFill>
                  <a:srgbClr val="FF0000"/>
                </a:solidFill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475" y="-255495"/>
            <a:ext cx="2041991" cy="134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1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45" presetClass="exit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20834" y="95504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prstTxWarp prst="textRingInside">
              <a:avLst/>
            </a:prstTxWarp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燈光充足、不閃爍</a:t>
            </a:r>
          </a:p>
          <a:p>
            <a:r>
              <a:rPr lang="zh-TW" altLang="en-US" dirty="0">
                <a:solidFill>
                  <a:srgbClr val="FF0000"/>
                </a:solidFill>
              </a:rPr>
              <a:t>不關燈或在昏暗環境使用</a:t>
            </a:r>
            <a:r>
              <a:rPr lang="en-US" altLang="zh-TW" dirty="0">
                <a:solidFill>
                  <a:srgbClr val="FF0000"/>
                </a:solidFill>
              </a:rPr>
              <a:t>3</a:t>
            </a:r>
            <a:r>
              <a:rPr lang="zh-TW" altLang="en-US" dirty="0">
                <a:solidFill>
                  <a:srgbClr val="FF0000"/>
                </a:solidFill>
              </a:rPr>
              <a:t>Ｃ，對比變強很傷眼</a:t>
            </a:r>
          </a:p>
          <a:p>
            <a:endParaRPr lang="zh-TW" altLang="en-US" dirty="0"/>
          </a:p>
        </p:txBody>
      </p:sp>
      <p:sp>
        <p:nvSpPr>
          <p:cNvPr id="4" name="向右箭號 3"/>
          <p:cNvSpPr/>
          <p:nvPr/>
        </p:nvSpPr>
        <p:spPr>
          <a:xfrm>
            <a:off x="5052367" y="2808515"/>
            <a:ext cx="2076995" cy="10319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632" y="712216"/>
            <a:ext cx="2041991" cy="4192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51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  <a:noAutofit/>
          </a:bodyPr>
          <a:lstStyle/>
          <a:p>
            <a:pPr marL="274320" indent="-228600">
              <a:lnSpc>
                <a:spcPct val="100000"/>
              </a:lnSpc>
              <a:spcBef>
                <a:spcPts val="1800"/>
              </a:spcBef>
              <a:buClr>
                <a:schemeClr val="tx1">
                  <a:lumMod val="75000"/>
                  <a:lumOff val="25000"/>
                </a:schemeClr>
              </a:buClr>
              <a:buSzPct val="100000"/>
              <a:buFont typeface="Arial" pitchFamily="34" charset="0"/>
              <a:buChar char="•"/>
            </a:pPr>
            <a:r>
              <a:rPr lang="zh-TW" altLang="en-US" sz="9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  <a:cs typeface="+mn-cs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prstTxWarp prst="textArchDown">
              <a:avLst/>
            </a:prstTxWarp>
            <a:noAutofit/>
          </a:bodyPr>
          <a:lstStyle/>
          <a:p>
            <a:r>
              <a:rPr lang="zh-TW" altLang="en-US" sz="9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9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每天戶外運動，最少</a:t>
            </a:r>
            <a:r>
              <a:rPr lang="en-US" altLang="zh-TW" sz="9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1</a:t>
            </a:r>
            <a:r>
              <a:rPr lang="zh-TW" altLang="en-US" sz="9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小時</a:t>
            </a:r>
          </a:p>
          <a:p>
            <a:endParaRPr lang="zh-TW" altLang="en-US" sz="6600" dirty="0">
              <a:solidFill>
                <a:srgbClr val="FF0000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6263" y="1723117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09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CirclePour">
              <a:avLst/>
            </a:prstTxWarp>
            <a:normAutofit fontScale="90000"/>
          </a:bodyPr>
          <a:lstStyle/>
          <a:p>
            <a:r>
              <a:rPr lang="zh-TW" altLang="en-US" sz="9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  <a:cs typeface="+mn-cs"/>
              </a:rPr>
              <a:t>總</a:t>
            </a:r>
            <a:r>
              <a:rPr lang="zh-TW" altLang="en-US" sz="107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  <a:cs typeface="+mn-cs"/>
              </a:rPr>
              <a:t>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prstTxWarp prst="textCirclePour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會</a:t>
            </a:r>
            <a:r>
              <a:rPr lang="zh-TW" altLang="en-US" sz="96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近視</a:t>
            </a:r>
            <a:endParaRPr lang="zh-TW" altLang="en-US" sz="96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2995" y="-248194"/>
            <a:ext cx="3762102" cy="4780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58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48</TotalTime>
  <Words>79</Words>
  <Application>Microsoft Office PowerPoint</Application>
  <PresentationFormat>寬螢幕</PresentationFormat>
  <Paragraphs>14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文鼎新潮ＰＯＰ體P</vt:lpstr>
      <vt:lpstr>細明體</vt:lpstr>
      <vt:lpstr>微軟正黑體</vt:lpstr>
      <vt:lpstr>Arial</vt:lpstr>
      <vt:lpstr>Cambria</vt:lpstr>
      <vt:lpstr>返校 16x9</vt:lpstr>
      <vt:lpstr>搶救3C惡視力</vt:lpstr>
      <vt:lpstr>限時使用3C</vt:lpstr>
      <vt:lpstr>光線要充足</vt:lpstr>
      <vt:lpstr>戶外活動不可少</vt:lpstr>
      <vt:lpstr>總結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2021-10-07T05:51:31Z</dcterms:created>
  <dcterms:modified xsi:type="dcterms:W3CDTF">2021-10-14T06:11:09Z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