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333" autoAdjust="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Westwood LET" pitchFamily="2" charset="0"/>
              </a:rPr>
              <a:t>搶救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Westwood LET" pitchFamily="2" charset="0"/>
              </a:rPr>
              <a:t>3C</a:t>
            </a:r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Westwood LET" pitchFamily="2" charset="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/>
              <a:t>護眼</a:t>
            </a:r>
            <a:r>
              <a:rPr lang="zh-TW" altLang="en-US" dirty="0" smtClean="0"/>
              <a:t>有一套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Westwood LET" pitchFamily="2" charset="0"/>
              </a:rPr>
              <a:t>限時使用</a:t>
            </a:r>
            <a:r>
              <a:rPr lang="en-US" altLang="zh-TW" sz="6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Westwood LET" pitchFamily="2" charset="0"/>
              </a:rPr>
              <a:t>3C</a:t>
            </a:r>
            <a:endParaRPr lang="zh-TW" altLang="en-US" sz="6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Westwood LET" pitchFamily="2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762102" y="1485900"/>
            <a:ext cx="4859383" cy="4152901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打電腦、看電視、滑手機等，每天使用少於</a:t>
            </a:r>
            <a:r>
              <a:rPr lang="en-US" altLang="zh-TW" sz="4000" dirty="0"/>
              <a:t>2</a:t>
            </a:r>
            <a:r>
              <a:rPr lang="zh-TW" altLang="en-US" sz="4000" dirty="0"/>
              <a:t>小時</a:t>
            </a:r>
          </a:p>
          <a:p>
            <a:r>
              <a:rPr lang="zh-TW" altLang="en-US" sz="4000" dirty="0"/>
              <a:t>使用</a:t>
            </a:r>
            <a:r>
              <a:rPr lang="en-US" altLang="zh-TW" sz="4000" dirty="0"/>
              <a:t>30</a:t>
            </a:r>
            <a:r>
              <a:rPr lang="zh-TW" altLang="en-US" sz="4000" dirty="0"/>
              <a:t>分鐘，休息</a:t>
            </a:r>
            <a:r>
              <a:rPr lang="en-US" altLang="zh-TW" sz="4000" dirty="0"/>
              <a:t>10</a:t>
            </a:r>
            <a:r>
              <a:rPr lang="zh-TW" altLang="en-US" sz="4000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296044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Westwood LET" pitchFamily="2" charset="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92731" y="1485900"/>
            <a:ext cx="4140926" cy="4152901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燈光充足、不閃爍</a:t>
            </a:r>
          </a:p>
          <a:p>
            <a:r>
              <a:rPr lang="zh-TW" altLang="en-US" sz="4000" dirty="0"/>
              <a:t>不關燈或在昏暗環境使用</a:t>
            </a:r>
            <a:r>
              <a:rPr lang="en-US" altLang="zh-TW" sz="4000" dirty="0"/>
              <a:t>3</a:t>
            </a:r>
            <a:r>
              <a:rPr lang="zh-TW" altLang="en-US" sz="4000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4131498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Westwood LET" pitchFamily="2" charset="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69770" y="1485900"/>
            <a:ext cx="5721533" cy="4152901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多接觸大自然，多看遠方，可預防近視</a:t>
            </a:r>
          </a:p>
          <a:p>
            <a:r>
              <a:rPr lang="zh-TW" altLang="en-US" sz="4000" dirty="0"/>
              <a:t>每天戶外運動，最少</a:t>
            </a:r>
            <a:r>
              <a:rPr lang="en-US" altLang="zh-TW" sz="4000" dirty="0"/>
              <a:t>1</a:t>
            </a:r>
            <a:r>
              <a:rPr lang="zh-TW" altLang="en-US" sz="4000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365606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purl.org/dc/elements/1.1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31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細明體</vt:lpstr>
      <vt:lpstr>Arial</vt:lpstr>
      <vt:lpstr>Westwood LET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4</cp:revision>
  <dcterms:created xsi:type="dcterms:W3CDTF">2021-10-07T06:10:13Z</dcterms:created>
  <dcterms:modified xsi:type="dcterms:W3CDTF">2021-10-14T06:11:24Z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