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5274" autoAdjust="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4A7886-E69C-4D0A-8675-3A27E2D379DF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2021年10月14日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en-US" altLang="zh-TW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6027572A-0634-4A80-9420-2A9C479FA489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748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26F7EF6-5B78-4C88-BD29-BCC8F9074FCA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8128358-86BF-4BE1-AE44-D087FAA2D3C0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1B9076-0067-4F32-B6D1-9C31E42ECC73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33E40E8-A7AC-40A6-B203-C51F50516F94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622E5CE-50DE-4091-87FA-1AC56BE031B7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8DC7A5-D8FB-4063-B028-D6E3FB48D178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5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6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7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5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6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7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8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7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3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4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2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3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4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5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0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1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2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3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9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0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1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2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3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3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4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9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67FB326-09BA-4C4B-85DC-25848ABE508E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42AA930-071B-4D31-942E-248AE87D3587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04BFAAA-1205-491F-95F1-844FB0E38A2B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7FF3C93-EEA5-4646-BDA0-2DCD844B8D7B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9" name="手繪多邊形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751297" y="6601968"/>
            <a:ext cx="126627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A3D97914-47BC-412D-AA3F-505857C493CE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7651432" cy="1520089"/>
          </a:xfrm>
        </p:spPr>
        <p:txBody>
          <a:bodyPr rtlCol="0">
            <a:prstTxWarp prst="textCurveDown">
              <a:avLst/>
            </a:prstTxWarp>
          </a:bodyPr>
          <a:lstStyle/>
          <a:p>
            <a:r>
              <a:rPr lang="zh-TW" altLang="en-US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Westwood LET" pitchFamily="2" charset="0"/>
              </a:rPr>
              <a:t>搶救</a:t>
            </a:r>
            <a:r>
              <a:rPr lang="en-US" altLang="zh-TW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Westwood LET" pitchFamily="2" charset="0"/>
              </a:rPr>
              <a:t>3C</a:t>
            </a:r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Westwood LET" pitchFamily="2" charset="0"/>
              </a:rPr>
              <a:t>惡</a:t>
            </a:r>
            <a:r>
              <a:rPr lang="zh-TW" altLang="en-US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Westwood LET" pitchFamily="2" charset="0"/>
              </a:rPr>
              <a:t>視力</a:t>
            </a:r>
            <a:endParaRPr lang="zh-TW" altLang="en-US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  <a:latin typeface="Westwood LET" pitchFamily="2" charset="0"/>
            </a:endParaRP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4626717" cy="801860"/>
          </a:xfrm>
        </p:spPr>
        <p:txBody>
          <a:bodyPr rtlCol="0">
            <a:prstTxWarp prst="textCascadeUp">
              <a:avLst/>
            </a:prstTxWarp>
            <a:normAutofit lnSpcReduction="10000"/>
          </a:bodyPr>
          <a:lstStyle/>
          <a:p>
            <a:r>
              <a:rPr lang="zh-TW" altLang="en-U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文鼎顏楷" panose="020B0609010101010101" pitchFamily="49" charset="-120"/>
                <a:ea typeface="文鼎顏楷" panose="020B0609010101010101" pitchFamily="49" charset="-120"/>
              </a:rPr>
              <a:t>護</a:t>
            </a:r>
            <a:r>
              <a:rPr lang="zh-TW" alt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文鼎顏楷" panose="020B0609010101010101" pitchFamily="49" charset="-120"/>
                <a:ea typeface="文鼎顏楷" panose="020B0609010101010101" pitchFamily="49" charset="-120"/>
              </a:rPr>
              <a:t>眼有一套</a:t>
            </a: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7004" y="3641013"/>
            <a:ext cx="3052258" cy="18795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0990" y="378824"/>
            <a:ext cx="9142438" cy="822960"/>
          </a:xfrm>
        </p:spPr>
        <p:txBody>
          <a:bodyPr>
            <a:noAutofit/>
          </a:bodyPr>
          <a:lstStyle/>
          <a:p>
            <a:pPr algn="ctr"/>
            <a:r>
              <a:rPr lang="zh-TW" altLang="en-US" sz="66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時限使用</a:t>
            </a:r>
            <a:r>
              <a:rPr lang="en-US" altLang="zh-TW" sz="66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3C</a:t>
            </a:r>
            <a:endParaRPr lang="zh-TW" altLang="en-US" sz="66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 smtClean="0">
                <a:latin typeface="文鼎超圓" panose="020B0609010101010101" pitchFamily="49" charset="-120"/>
                <a:ea typeface="文鼎超圓" panose="020B0609010101010101" pitchFamily="49" charset="-120"/>
              </a:rPr>
              <a:t>使用</a:t>
            </a:r>
            <a:r>
              <a:rPr lang="en-US" altLang="zh-TW" sz="2800" dirty="0">
                <a:latin typeface="文鼎超圓" panose="020B0609010101010101" pitchFamily="49" charset="-120"/>
                <a:ea typeface="文鼎超圓" panose="020B0609010101010101" pitchFamily="49" charset="-120"/>
              </a:rPr>
              <a:t>30</a:t>
            </a:r>
            <a:r>
              <a:rPr lang="zh-TW" altLang="en-US" sz="2800" dirty="0">
                <a:latin typeface="文鼎超圓" panose="020B0609010101010101" pitchFamily="49" charset="-120"/>
                <a:ea typeface="文鼎超圓" panose="020B0609010101010101" pitchFamily="49" charset="-120"/>
              </a:rPr>
              <a:t>分鐘，休息</a:t>
            </a:r>
            <a:r>
              <a:rPr lang="en-US" altLang="zh-TW" sz="2800" dirty="0">
                <a:latin typeface="文鼎超圓" panose="020B0609010101010101" pitchFamily="49" charset="-120"/>
                <a:ea typeface="文鼎超圓" panose="020B0609010101010101" pitchFamily="49" charset="-120"/>
              </a:rPr>
              <a:t>10</a:t>
            </a:r>
            <a:r>
              <a:rPr lang="zh-TW" altLang="en-US" sz="2800" dirty="0">
                <a:latin typeface="文鼎超圓" panose="020B0609010101010101" pitchFamily="49" charset="-120"/>
                <a:ea typeface="文鼎超圓" panose="020B0609010101010101" pitchFamily="49" charset="-120"/>
              </a:rPr>
              <a:t>分鐘</a:t>
            </a:r>
          </a:p>
          <a:p>
            <a:r>
              <a:rPr lang="zh-TW" altLang="en-US" sz="2800" dirty="0" smtClean="0">
                <a:latin typeface="文鼎超圓" panose="020B0609010101010101" pitchFamily="49" charset="-120"/>
                <a:ea typeface="文鼎超圓" panose="020B0609010101010101" pitchFamily="49" charset="-120"/>
              </a:rPr>
              <a:t>打電腦、看電視、滑手機等，每天使用少於</a:t>
            </a:r>
            <a:r>
              <a:rPr lang="en-US" altLang="zh-TW" sz="2800" dirty="0" smtClean="0">
                <a:latin typeface="文鼎超圓" panose="020B0609010101010101" pitchFamily="49" charset="-120"/>
                <a:ea typeface="文鼎超圓" panose="020B0609010101010101" pitchFamily="49" charset="-120"/>
              </a:rPr>
              <a:t>2</a:t>
            </a:r>
            <a:r>
              <a:rPr lang="zh-TW" altLang="en-US" sz="2800" dirty="0" smtClean="0">
                <a:latin typeface="文鼎超圓" panose="020B0609010101010101" pitchFamily="49" charset="-120"/>
                <a:ea typeface="文鼎超圓" panose="020B0609010101010101" pitchFamily="49" charset="-120"/>
              </a:rPr>
              <a:t>小時</a:t>
            </a:r>
            <a:endParaRPr lang="zh-TW" altLang="en-US" sz="2800" dirty="0">
              <a:latin typeface="文鼎超圓" panose="020B0609010101010101" pitchFamily="49" charset="-120"/>
              <a:ea typeface="文鼎超圓" panose="020B0609010101010101" pitchFamily="49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4946" y="3186039"/>
            <a:ext cx="6430748" cy="2736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9042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66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光線要充足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  <a:p>
            <a:r>
              <a:rPr lang="zh-TW" altLang="en-US" sz="2800" dirty="0"/>
              <a:t>燈光充足、不閃爍</a:t>
            </a:r>
          </a:p>
          <a:p>
            <a:r>
              <a:rPr lang="zh-TW" altLang="en-US" sz="2800" dirty="0"/>
              <a:t>不關燈或在昏暗環境使用</a:t>
            </a:r>
            <a:r>
              <a:rPr lang="en-US" altLang="zh-TW" sz="2800" dirty="0"/>
              <a:t>3</a:t>
            </a:r>
            <a:r>
              <a:rPr lang="zh-TW" altLang="en-US" sz="2800" dirty="0"/>
              <a:t>Ｃ，對比變強很傷眼</a:t>
            </a:r>
          </a:p>
          <a:p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8375" y="3240168"/>
            <a:ext cx="2041991" cy="3486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3921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6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文鼎超明" panose="020B0609010101010101" pitchFamily="49" charset="-120"/>
                <a:ea typeface="文鼎超明" panose="020B0609010101010101" pitchFamily="49" charset="-120"/>
              </a:rPr>
              <a:t>少</a:t>
            </a:r>
            <a:r>
              <a:rPr lang="zh-TW" altLang="en-US" sz="66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文鼎超明" panose="020B0609010101010101" pitchFamily="49" charset="-120"/>
                <a:ea typeface="文鼎超明" panose="020B0609010101010101" pitchFamily="49" charset="-120"/>
              </a:rPr>
              <a:t>戶外活動不可</a:t>
            </a:r>
            <a:endParaRPr lang="zh-TW" altLang="en-US" sz="6600" dirty="0">
              <a:latin typeface="文鼎超明" panose="020B0609010101010101" pitchFamily="49" charset="-120"/>
              <a:ea typeface="文鼎超明" panose="020B0609010101010101" pitchFamily="49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946584" y="1734095"/>
            <a:ext cx="9134856" cy="4152901"/>
          </a:xfrm>
        </p:spPr>
        <p:txBody>
          <a:bodyPr>
            <a:normAutofit/>
          </a:bodyPr>
          <a:lstStyle/>
          <a:p>
            <a:pPr lvl="5"/>
            <a:r>
              <a:rPr lang="zh-TW" altLang="en-US" sz="2800" dirty="0">
                <a:solidFill>
                  <a:srgbClr val="00B05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多接觸大自然，多看遠方，可預防近視</a:t>
            </a:r>
          </a:p>
          <a:p>
            <a:r>
              <a:rPr lang="zh-TW" altLang="en-US" sz="2800" dirty="0">
                <a:solidFill>
                  <a:srgbClr val="00B05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每天戶外運動，最少</a:t>
            </a:r>
            <a:r>
              <a:rPr lang="en-US" altLang="zh-TW" sz="2800" dirty="0">
                <a:solidFill>
                  <a:srgbClr val="00B05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r>
              <a:rPr lang="zh-TW" altLang="en-US" sz="2800" dirty="0">
                <a:solidFill>
                  <a:srgbClr val="00B05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2216" y="3599333"/>
            <a:ext cx="3657298" cy="1932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8165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1771_TF02895269.potx" id="{E520B431-7946-410B-823A-4C608060E591}" vid="{BBCC4DC1-3964-466B-9C8B-212AB5EB7615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Props1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5F5AFAE-B80F-42D3-94B4-729362BC1BCB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purl.org/dc/dcmitype/"/>
    <ds:schemaRef ds:uri="40262f94-9f35-4ac3-9a90-690165a166b7"/>
    <ds:schemaRef ds:uri="a4f35948-e619-41b3-aa29-22878b09cfd2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秋季歡樂教育簡報 (寬螢幕)</Template>
  <TotalTime>47</TotalTime>
  <Words>76</Words>
  <Application>Microsoft Office PowerPoint</Application>
  <PresentationFormat>寬螢幕</PresentationFormat>
  <Paragraphs>13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3" baseType="lpstr">
      <vt:lpstr>文鼎甜妞體P</vt:lpstr>
      <vt:lpstr>文鼎超明</vt:lpstr>
      <vt:lpstr>文鼎超圓</vt:lpstr>
      <vt:lpstr>文鼎顏楷</vt:lpstr>
      <vt:lpstr>細明體</vt:lpstr>
      <vt:lpstr>微軟正黑體</vt:lpstr>
      <vt:lpstr>Arial</vt:lpstr>
      <vt:lpstr>Westwood LET</vt:lpstr>
      <vt:lpstr>返校 16x9</vt:lpstr>
      <vt:lpstr>搶救3C惡視力</vt:lpstr>
      <vt:lpstr>時限使用3C</vt:lpstr>
      <vt:lpstr>光線要充足</vt:lpstr>
      <vt:lpstr>少戶外活動不可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標題搶救3C惡視力</dc:title>
  <dc:creator>Windows 使用者</dc:creator>
  <cp:lastModifiedBy>Windows 使用者</cp:lastModifiedBy>
  <cp:revision>6</cp:revision>
  <dcterms:created xsi:type="dcterms:W3CDTF">2021-10-07T05:52:05Z</dcterms:created>
  <dcterms:modified xsi:type="dcterms:W3CDTF">2021-10-14T06:11:18Z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