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3849" y="964036"/>
            <a:ext cx="6666667" cy="2263258"/>
          </a:xfrm>
        </p:spPr>
        <p:txBody>
          <a:bodyPr rtlCol="0">
            <a:prstTxWarp prst="textFadeLeft">
              <a:avLst>
                <a:gd name="adj" fmla="val 0"/>
              </a:avLst>
            </a:prstTxWarp>
            <a:scene3d>
              <a:camera prst="isometricOffAxis2Lef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搶救</a:t>
            </a:r>
            <a:r>
              <a:rPr lang="en-US" altLang="zh-TW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3C</a:t>
            </a:r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惡視力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510989" y="3550024"/>
            <a:ext cx="6869527" cy="1358153"/>
          </a:xfrm>
        </p:spPr>
        <p:txBody>
          <a:bodyPr rtlCol="0">
            <a:prstTxWarp prst="textFadeLeft">
              <a:avLst>
                <a:gd name="adj" fmla="val 0"/>
              </a:avLst>
            </a:prstTxWarp>
            <a:normAutofit/>
            <a:scene3d>
              <a:camera prst="isometricOffAxis2Lef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TW" altLang="en-US" sz="8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61130" y="1499445"/>
            <a:ext cx="2497269" cy="410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限時使用</a:t>
            </a:r>
            <a:r>
              <a:rPr lang="en-US" altLang="zh-TW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3C</a:t>
            </a:r>
            <a:endParaRPr lang="zh-TW" altLang="en-US" sz="6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45692" y="1472838"/>
            <a:ext cx="6975348" cy="210638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打電腦、看電視、滑手機等，每天使用少於</a:t>
            </a:r>
            <a:r>
              <a:rPr lang="en-US" altLang="zh-TW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2</a:t>
            </a:r>
            <a:r>
              <a:rPr lang="zh-TW" altLang="en-US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小時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使用</a:t>
            </a:r>
            <a:r>
              <a:rPr lang="en-US" altLang="zh-TW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30</a:t>
            </a:r>
            <a:r>
              <a:rPr lang="zh-TW" altLang="en-US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分鐘，休息</a:t>
            </a:r>
            <a:r>
              <a:rPr lang="en-US" altLang="zh-TW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10</a:t>
            </a:r>
            <a:r>
              <a:rPr lang="zh-TW" altLang="en-US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4273536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6100137" cy="2119449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燈光充足、不閃爍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不關燈或在昏暗環境使用</a:t>
            </a:r>
            <a:r>
              <a:rPr lang="en-US" altLang="zh-TW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3</a:t>
            </a:r>
            <a:r>
              <a:rPr lang="zh-TW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Ｃ，對比變強很傷眼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183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7262731" cy="258971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多接觸大自然，多看遠方，可預防近視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每天戶外運動，最少</a:t>
            </a:r>
            <a:r>
              <a:rPr lang="en-US" altLang="zh-TW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1</a:t>
            </a:r>
            <a:r>
              <a:rPr lang="zh-TW" alt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  <a:cs typeface="+mj-cs"/>
              </a:rPr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253872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schemas.microsoft.com/office/2006/documentManagement/types"/>
    <ds:schemaRef ds:uri="http://purl.org/dc/terms/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http://schemas.microsoft.com/office/2006/metadata/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文鼎疊圓體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2021-10-07T05:51:45Z</dcterms:created>
  <dcterms:modified xsi:type="dcterms:W3CDTF">2021-10-14T06:13:05Z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