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2981" y="266441"/>
            <a:ext cx="6349978" cy="1025363"/>
          </a:xfrm>
        </p:spPr>
        <p:txBody>
          <a:bodyPr rtlCol="0">
            <a:scene3d>
              <a:camera prst="perspectiveRelaxedModerately"/>
              <a:lightRig rig="threePt" dir="t"/>
            </a:scene3d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Jokerman LET" pitchFamily="2" charset="0"/>
                <a:ea typeface="文鼎古印體" panose="020B0609010101010101" pitchFamily="49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Jokerman LET" pitchFamily="2" charset="0"/>
                <a:ea typeface="文鼎古印體" panose="020B0609010101010101" pitchFamily="49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Jokerman LET" pitchFamily="2" charset="0"/>
                <a:ea typeface="文鼎古印體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427340" y="1291804"/>
            <a:ext cx="2823148" cy="1771600"/>
          </a:xfrm>
        </p:spPr>
        <p:txBody>
          <a:bodyPr rtlCol="0"/>
          <a:lstStyle/>
          <a:p>
            <a:r>
              <a:rPr lang="zh-TW" altLang="en-US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389" y="0"/>
            <a:ext cx="2777127" cy="1710126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851" y="1886105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Jokerman LET" pitchFamily="2" charset="0"/>
                <a:ea typeface="文鼎古印體" panose="020B0609010101010101" pitchFamily="49" charset="-120"/>
              </a:rPr>
              <a:t>限時使用</a:t>
            </a:r>
            <a:r>
              <a:rPr lang="en-US" altLang="zh-TW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Jokerman LET" pitchFamily="2" charset="0"/>
                <a:ea typeface="文鼎古印體" panose="020B0609010101010101" pitchFamily="49" charset="-120"/>
              </a:rPr>
              <a:t>3C</a:t>
            </a:r>
            <a:endParaRPr lang="zh-TW" altLang="en-US" sz="6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Jokerman LET" pitchFamily="2" charset="0"/>
              <a:ea typeface="文鼎古印體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3043428" cy="4152901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打電腦、看電視、滑手機等，每天使用少於</a:t>
            </a:r>
            <a:r>
              <a:rPr lang="en-US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2</a:t>
            </a: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小時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使用</a:t>
            </a:r>
            <a:r>
              <a:rPr lang="en-US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30</a:t>
            </a: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分鐘，休息</a:t>
            </a:r>
            <a:r>
              <a:rPr lang="en-US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10</a:t>
            </a: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577" y="1659728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395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Jokerman LET" pitchFamily="2" charset="0"/>
                <a:ea typeface="文鼎古印體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3369105" cy="4152901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燈光充足、不閃爍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不關燈或在昏暗環境使用</a:t>
            </a:r>
            <a:r>
              <a:rPr lang="en-US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3</a:t>
            </a: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Ｃ，對比變強很傷眼</a:t>
            </a:r>
          </a:p>
          <a:p>
            <a:pPr marL="0" indent="0" algn="ctr">
              <a:spcBef>
                <a:spcPts val="0"/>
              </a:spcBef>
              <a:buNone/>
            </a:pPr>
            <a:endParaRPr lang="zh-TW" altLang="en-US" sz="4800" dirty="0">
              <a:solidFill>
                <a:schemeClr val="tx1">
                  <a:lumMod val="75000"/>
                  <a:lumOff val="25000"/>
                </a:schemeClr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677" y="1925558"/>
            <a:ext cx="6196058" cy="327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45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Jokerman LET" pitchFamily="2" charset="0"/>
                <a:ea typeface="文鼎古印體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2993324" cy="415290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多接觸大自然，多看遠方，可預防近視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每天戶外運動，最少</a:t>
            </a:r>
            <a:r>
              <a:rPr lang="en-US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1</a:t>
            </a: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526" y="1312334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12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ppt/theme/themeOverride2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ppt/theme/themeOverride3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文鼎古印體</vt:lpstr>
      <vt:lpstr>細明體</vt:lpstr>
      <vt:lpstr>Arial</vt:lpstr>
      <vt:lpstr>Jokerman LET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5</cp:revision>
  <dcterms:created xsi:type="dcterms:W3CDTF">2021-10-07T05:51:45Z</dcterms:created>
  <dcterms:modified xsi:type="dcterms:W3CDTF">2021-10-14T06:12:02Z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