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>
                <a:latin typeface="Blackletter686 BT" panose="03040802020608040804" pitchFamily="66" charset="0"/>
              </a:rPr>
              <a:t>搶救</a:t>
            </a:r>
            <a:r>
              <a:rPr lang="en-US" altLang="zh-TW" dirty="0">
                <a:latin typeface="Blackletter686 BT" panose="03040802020608040804" pitchFamily="66" charset="0"/>
              </a:rPr>
              <a:t>3C</a:t>
            </a:r>
            <a:r>
              <a:rPr lang="zh-TW" altLang="en-US" dirty="0">
                <a:latin typeface="Blackletter686 BT" panose="03040802020608040804" pitchFamily="66" charset="0"/>
              </a:rPr>
              <a:t>惡</a:t>
            </a:r>
            <a:r>
              <a:rPr lang="zh-TW" altLang="en-US" dirty="0" smtClean="0">
                <a:latin typeface="Blackletter686 BT" panose="03040802020608040804" pitchFamily="66" charset="0"/>
              </a:rPr>
              <a:t>視力</a:t>
            </a:r>
            <a:endParaRPr lang="zh-TW" altLang="en-US" dirty="0">
              <a:latin typeface="Blackletter686 BT" panose="03040802020608040804" pitchFamily="66" charset="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0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endParaRPr lang="zh-TW" altLang="en-US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14601" y="1564277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打電腦、看電視、滑手機等，每天使用少於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小時</a:t>
            </a:r>
          </a:p>
          <a:p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30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分鐘，休息</a:t>
            </a:r>
            <a:r>
              <a:rPr lang="en-US" altLang="zh-TW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10</a:t>
            </a:r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1473087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5360" y="91973"/>
            <a:ext cx="9133730" cy="1233424"/>
          </a:xfrm>
        </p:spPr>
        <p:txBody>
          <a:bodyPr>
            <a:prstTxWarp prst="textDeflate">
              <a:avLst/>
            </a:prstTxWarp>
          </a:bodyPr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r>
              <a:rPr lang="zh-TW" altLang="en-US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燈光充足、不閃爍</a:t>
            </a:r>
          </a:p>
          <a:p>
            <a:r>
              <a:rPr lang="zh-TW" altLang="en-US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不關燈或在昏暗環境使用</a:t>
            </a:r>
            <a:r>
              <a:rPr lang="en-US" altLang="zh-TW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3</a:t>
            </a:r>
            <a:r>
              <a:rPr lang="zh-TW" altLang="en-US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Ｃ，對比變強很傷眼</a:t>
            </a:r>
          </a:p>
          <a:p>
            <a:endParaRPr lang="zh-TW" altLang="en-US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096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新中黑" panose="020B0609010101010101" pitchFamily="49" charset="-120"/>
                <a:ea typeface="文鼎新中黑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多接觸大自然，多看遠方，可預防近視</a:t>
            </a:r>
          </a:p>
          <a:p>
            <a:r>
              <a:rPr lang="zh-TW" altLang="en-US" dirty="0"/>
              <a:t>每天戶外運動，最少</a:t>
            </a:r>
            <a:r>
              <a:rPr lang="en-US" altLang="zh-TW" dirty="0"/>
              <a:t>1</a:t>
            </a:r>
            <a:r>
              <a:rPr lang="zh-TW" altLang="en-US" dirty="0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309990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a4f35948-e619-41b3-aa29-22878b09cfd2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40262f94-9f35-4ac3-9a90-690165a166b7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24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文鼎新中黑</vt:lpstr>
      <vt:lpstr>細明體</vt:lpstr>
      <vt:lpstr>Arial</vt:lpstr>
      <vt:lpstr>Blackletter686 BT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3</cp:revision>
  <dcterms:created xsi:type="dcterms:W3CDTF">2021-10-07T05:58:29Z</dcterms:created>
  <dcterms:modified xsi:type="dcterms:W3CDTF">2021-10-14T06:11:19Z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