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720476" y="0"/>
            <a:ext cx="6162266" cy="1010637"/>
          </a:xfrm>
        </p:spPr>
        <p:txBody>
          <a:bodyPr rtlCol="0"/>
          <a:lstStyle/>
          <a:p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視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420004" y="1010637"/>
            <a:ext cx="4430774" cy="1010866"/>
          </a:xfrm>
        </p:spPr>
        <p:txBody>
          <a:bodyPr rtlCol="0">
            <a:normAutofit/>
          </a:bodyPr>
          <a:lstStyle/>
          <a:p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790" y="2325188"/>
            <a:ext cx="2782388" cy="367066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306" y="804454"/>
            <a:ext cx="3310767" cy="203018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995" y="3526971"/>
            <a:ext cx="4402182" cy="223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624840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21771" y="1107077"/>
            <a:ext cx="6243828" cy="2119449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、看電視、打滑手機等，每天使用少於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101" y="3226525"/>
            <a:ext cx="6430748" cy="309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49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96476"/>
            <a:ext cx="5072743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707969"/>
            <a:ext cx="5460057" cy="2041071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pPr marL="45720" indent="0">
              <a:buNone/>
            </a:pP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130" y="2834639"/>
            <a:ext cx="4611189" cy="297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6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4099"/>
            <a:ext cx="624840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  <a:endParaRPr lang="zh-TW" altLang="en-US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72837"/>
            <a:ext cx="5486182" cy="2707277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接觸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大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自多然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，多看遠方，可預防近視</a:t>
            </a:r>
          </a:p>
          <a:p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8749">
            <a:off x="4310117" y="308165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2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0262f94-9f35-4ac3-9a90-690165a166b7"/>
    <ds:schemaRef ds:uri="http://purl.org/dc/dcmitype/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文鼎勘亭流</vt:lpstr>
      <vt:lpstr>文鼎甜妞體P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2021-10-07T05:51:52Z</dcterms:created>
  <dcterms:modified xsi:type="dcterms:W3CDTF">2021-10-14T06:14:42Z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