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8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9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534831" y="1985259"/>
            <a:ext cx="3366815" cy="2263258"/>
          </a:xfrm>
        </p:spPr>
        <p:txBody>
          <a:bodyPr/>
          <a:lstStyle/>
          <a:p>
            <a:r>
              <a:rPr lang="zh-TW" altLang="en-US" dirty="0" smtClean="0"/>
              <a:t>搶救</a:t>
            </a:r>
            <a:r>
              <a:rPr lang="en-US" altLang="zh-TW" dirty="0" smtClean="0"/>
              <a:t>3C</a:t>
            </a:r>
            <a:r>
              <a:rPr lang="zh-TW" altLang="en-US" dirty="0" smtClean="0"/>
              <a:t>惡視力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2353780" cy="17716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護眼有一套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7187" y="967230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4000" y="1312334"/>
            <a:ext cx="3592068" cy="1300237"/>
          </a:xfrm>
        </p:spPr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294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3696571" cy="1191986"/>
          </a:xfrm>
        </p:spPr>
        <p:txBody>
          <a:bodyPr>
            <a:normAutofit lnSpcReduction="10000"/>
          </a:bodyPr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223185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34743" y="1485900"/>
            <a:ext cx="1793966" cy="109728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atin typeface="文鼎粗圓" panose="020B0609010101010101" pitchFamily="49" charset="-120"/>
                <a:ea typeface="文鼎粗圓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0"/>
            <a:ext cx="3631257" cy="1361803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多接觸大自然，多看遠方，可預防近視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每天戶外運動，最少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332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40262f94-9f35-4ac3-9a90-690165a166b7"/>
    <ds:schemaRef ds:uri="a4f35948-e619-41b3-aa29-22878b09cfd2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文鼎粗圓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2021-10-07T05:52:09Z</dcterms:created>
  <dcterms:modified xsi:type="dcterms:W3CDTF">2021-10-14T06:11:52Z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