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84" d="100"/>
          <a:sy n="84" d="100"/>
        </p:scale>
        <p:origin x="216" y="4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5639752" cy="2160169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3255117" cy="1611757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dirty="0">
                <a:solidFill>
                  <a:schemeClr val="tx1"/>
                </a:solidFill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護眼有一套</a:t>
            </a:r>
            <a:endParaRPr lang="zh-TW" altLang="en-US" dirty="0">
              <a:solidFill>
                <a:schemeClr val="tx1"/>
              </a:solidFill>
              <a:latin typeface="Bahnschrift Condensed" panose="020B0502040204020203" pitchFamily="34" charset="0"/>
              <a:ea typeface="文鼎粗圓" panose="020B0609010101010101" pitchFamily="49" charset="-120"/>
              <a:cs typeface="+mj-cs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623560" y="2978331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227" y="581877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限時使用</a:t>
            </a:r>
            <a:r>
              <a:rPr lang="en-US" altLang="zh-TW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3C</a:t>
            </a:r>
            <a:endParaRPr lang="zh-TW" altLang="en-US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15177" y="1515292"/>
            <a:ext cx="4095716" cy="380455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打電腦、看電視、滑手機等，每天使用少於</a:t>
            </a:r>
            <a:r>
              <a:rPr lang="en-US" altLang="zh-TW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2</a:t>
            </a: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小時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使用</a:t>
            </a:r>
            <a:r>
              <a:rPr lang="en-US" altLang="zh-TW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30</a:t>
            </a: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分鐘，休息</a:t>
            </a:r>
            <a:r>
              <a:rPr lang="en-US" altLang="zh-TW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10</a:t>
            </a: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853" y="215200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28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681843"/>
            <a:ext cx="4014651" cy="398743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燈光充足、不閃爍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不關燈或在昏暗環境使用</a:t>
            </a:r>
            <a:r>
              <a:rPr lang="en-US" altLang="zh-TW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3</a:t>
            </a: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391" y="1841862"/>
            <a:ext cx="4756406" cy="251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6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206022" cy="376536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多接觸大自然，多看遠方，可預防近視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每天戶外運動，最少</a:t>
            </a:r>
            <a:r>
              <a:rPr lang="en-US" altLang="zh-TW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1</a:t>
            </a:r>
            <a:r>
              <a:rPr lang="zh-TW" altLang="en-US" sz="4800" dirty="0">
                <a:latin typeface="Bahnschrift Condensed" panose="020B0502040204020203" pitchFamily="34" charset="0"/>
                <a:ea typeface="文鼎粗圓" panose="020B0609010101010101" pitchFamily="49" charset="-120"/>
                <a:cs typeface="+mj-cs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78" y="168719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739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48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文鼎粗圓</vt:lpstr>
      <vt:lpstr>細明體</vt:lpstr>
      <vt:lpstr>微軟正黑體</vt:lpstr>
      <vt:lpstr>Arial</vt:lpstr>
      <vt:lpstr>Bahnschrift Condensed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2021-10-07T05:51:42Z</dcterms:created>
  <dcterms:modified xsi:type="dcterms:W3CDTF">2021-10-14T06:10:38Z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