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2021年10月7日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2021年10月7日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2021年10月7日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2021年10月7日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2021年10月7日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2021年10月7日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2021年10月7日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2021年10月7日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40402</a:t>
            </a:r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</a:rPr>
              <a:t>搶救</a:t>
            </a:r>
            <a:r>
              <a:rPr lang="en-US" altLang="zh-TW" dirty="0">
                <a:solidFill>
                  <a:schemeClr val="accent4">
                    <a:lumMod val="75000"/>
                  </a:schemeClr>
                </a:solidFill>
              </a:rPr>
              <a:t>3C</a:t>
            </a:r>
            <a:r>
              <a:rPr lang="zh-TW" altLang="en-US" dirty="0">
                <a:solidFill>
                  <a:schemeClr val="accent4">
                    <a:lumMod val="75000"/>
                  </a:schemeClr>
                </a:solidFill>
              </a:rPr>
              <a:t>惡視力</a:t>
            </a:r>
            <a:endParaRPr lang="zh-TW" alt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>
                <a:solidFill>
                  <a:srgbClr val="00B0F0"/>
                </a:solidFill>
              </a:rPr>
              <a:t>護眼有一套</a:t>
            </a:r>
            <a:endParaRPr lang="zh-TW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3864447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Ｃ，對比變強很傷眼燈光充足、不閃爍</a:t>
            </a:r>
          </a:p>
        </p:txBody>
      </p:sp>
    </p:spTree>
    <p:extLst>
      <p:ext uri="{BB962C8B-B14F-4D97-AF65-F5344CB8AC3E}">
        <p14:creationId xmlns:p14="http://schemas.microsoft.com/office/powerpoint/2010/main" val="3153990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4420" y="78910"/>
            <a:ext cx="8973309" cy="1233424"/>
          </a:xfrm>
        </p:spPr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zh-TW" altLang="en-US" dirty="0"/>
              <a:t>多接觸大自然，多看遠方，可預防近視每天戶外運動，最少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79289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a4f35948-e619-41b3-aa29-22878b09cfd2"/>
    <ds:schemaRef ds:uri="40262f94-9f35-4ac3-9a90-690165a166b7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22</TotalTime>
  <Words>82</Words>
  <Application>Microsoft Office PowerPoint</Application>
  <PresentationFormat>寬螢幕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40402搶救3C惡視力</vt:lpstr>
      <vt:lpstr>限時使用3C</vt:lpstr>
      <vt:lpstr>使用30分鐘，休息10分鐘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3</cp:revision>
  <dcterms:created xsi:type="dcterms:W3CDTF">2021-10-07T05:51:44Z</dcterms:created>
  <dcterms:modified xsi:type="dcterms:W3CDTF">2021-10-07T06:14:41Z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