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59E7CA4-97D1-4F72-AFE0-083276C9496A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500EF0A-6E95-4555-A11B-D875BBE9C6D2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4162128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E7CA4-97D1-4F72-AFE0-083276C9496A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0EF0A-6E95-4555-A11B-D875BBE9C6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0780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E7CA4-97D1-4F72-AFE0-083276C9496A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0EF0A-6E95-4555-A11B-D875BBE9C6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409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E7CA4-97D1-4F72-AFE0-083276C9496A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0EF0A-6E95-4555-A11B-D875BBE9C6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7346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59E7CA4-97D1-4F72-AFE0-083276C9496A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500EF0A-6E95-4555-A11B-D875BBE9C6D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8267148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E7CA4-97D1-4F72-AFE0-083276C9496A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0EF0A-6E95-4555-A11B-D875BBE9C6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5440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E7CA4-97D1-4F72-AFE0-083276C9496A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0EF0A-6E95-4555-A11B-D875BBE9C6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3114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E7CA4-97D1-4F72-AFE0-083276C9496A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0EF0A-6E95-4555-A11B-D875BBE9C6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6481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E7CA4-97D1-4F72-AFE0-083276C9496A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0EF0A-6E95-4555-A11B-D875BBE9C6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886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59E7CA4-97D1-4F72-AFE0-083276C9496A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500EF0A-6E95-4555-A11B-D875BBE9C6D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22499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59E7CA4-97D1-4F72-AFE0-083276C9496A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500EF0A-6E95-4555-A11B-D875BBE9C6D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35750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F59E7CA4-97D1-4F72-AFE0-083276C9496A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E500EF0A-6E95-4555-A11B-D875BBE9C6D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97984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1701" y="1214846"/>
            <a:ext cx="5712822" cy="1459095"/>
          </a:xfrm>
        </p:spPr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我喜歡</a:t>
            </a:r>
            <a:r>
              <a:rPr lang="zh-TW" altLang="en-US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潛水</a:t>
            </a:r>
            <a:endParaRPr lang="zh-TW" altLang="en-US" dirty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11701" y="3631474"/>
            <a:ext cx="5059680" cy="1508760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我和爸爸去小琉球潛水</a:t>
            </a:r>
            <a:endParaRPr lang="en-US" altLang="zh-TW" sz="3200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看見美麗的</a:t>
            </a:r>
            <a:r>
              <a:rPr lang="zh-TW" altLang="en-US" sz="3200" dirty="0" smtClean="0">
                <a:solidFill>
                  <a:srgbClr val="FF66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小丑魚</a:t>
            </a:r>
            <a:endParaRPr lang="en-US" altLang="zh-TW" sz="3200" dirty="0" smtClean="0">
              <a:solidFill>
                <a:srgbClr val="FF66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42533">
            <a:off x="6391165" y="1470557"/>
            <a:ext cx="4268255" cy="3399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51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21</TotalTime>
  <Words>15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Franklin Gothic Book</vt:lpstr>
      <vt:lpstr>文鼎甜妞體P</vt:lpstr>
      <vt:lpstr>微軟正黑體</vt:lpstr>
      <vt:lpstr>Crop</vt:lpstr>
      <vt:lpstr>我喜歡潛水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我喜歡潛水</dc:title>
  <dc:creator>Windows 使用者</dc:creator>
  <cp:lastModifiedBy>Windows 使用者</cp:lastModifiedBy>
  <cp:revision>5</cp:revision>
  <dcterms:created xsi:type="dcterms:W3CDTF">2021-09-23T05:57:52Z</dcterms:created>
  <dcterms:modified xsi:type="dcterms:W3CDTF">2021-09-30T05:50:03Z</dcterms:modified>
</cp:coreProperties>
</file>