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53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77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36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10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75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8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21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35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86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0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7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FA7B-9364-4A8F-8C15-78C2B909C67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A943-6F8C-4208-A2EB-AD0A2BD30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062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0895737">
            <a:off x="1471748" y="653142"/>
            <a:ext cx="4759235" cy="101495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我喜歡吃西瓜</a:t>
            </a:r>
            <a:endParaRPr lang="zh-TW" altLang="en-US" dirty="0">
              <a:solidFill>
                <a:schemeClr val="accent5">
                  <a:lumMod val="60000"/>
                  <a:lumOff val="40000"/>
                </a:schemeClr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0874513">
            <a:off x="2282625" y="1959360"/>
            <a:ext cx="3488896" cy="121525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因為西瓜冰冰涼涼的</a:t>
            </a:r>
          </a:p>
          <a:p>
            <a:r>
              <a:rPr lang="zh-TW" altLang="en-US" sz="2800" dirty="0" smtClean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很好吃</a:t>
            </a:r>
          </a:p>
        </p:txBody>
      </p:sp>
      <p:sp>
        <p:nvSpPr>
          <p:cNvPr id="4" name="矩形 3"/>
          <p:cNvSpPr/>
          <p:nvPr/>
        </p:nvSpPr>
        <p:spPr>
          <a:xfrm>
            <a:off x="5197641" y="30020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074">
            <a:off x="6001321" y="3267118"/>
            <a:ext cx="3243411" cy="214164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975">
            <a:off x="1734505" y="3500591"/>
            <a:ext cx="3509334" cy="241320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52" y="640080"/>
            <a:ext cx="2696646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13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文鼎甜妞體P</vt:lpstr>
      <vt:lpstr>文鼎疊圓體</vt:lpstr>
      <vt:lpstr>新細明體</vt:lpstr>
      <vt:lpstr>Arial</vt:lpstr>
      <vt:lpstr>Calibri</vt:lpstr>
      <vt:lpstr>Calibri Light</vt:lpstr>
      <vt:lpstr>Office Theme</vt:lpstr>
      <vt:lpstr>我喜歡吃西瓜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我喜歡吃西瓜</dc:title>
  <dc:creator>Windows 使用者</dc:creator>
  <cp:lastModifiedBy>Windows 使用者</cp:lastModifiedBy>
  <cp:revision>5</cp:revision>
  <dcterms:created xsi:type="dcterms:W3CDTF">2021-09-23T06:00:47Z</dcterms:created>
  <dcterms:modified xsi:type="dcterms:W3CDTF">2021-09-30T06:10:04Z</dcterms:modified>
</cp:coreProperties>
</file>