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16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0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5779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210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2305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1559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605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46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67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949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47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216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88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200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2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778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D589-AAD1-4800-B094-C43764618D34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F29E093-9BAB-4252-9AD3-AD608FDEEE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7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1259485">
            <a:off x="394303" y="2700681"/>
            <a:ext cx="7631828" cy="13274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/>
            </a:r>
            <a:br>
              <a:rPr lang="zh-TW" altLang="en-US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</a:br>
            <a:r>
              <a:rPr lang="zh-TW" altLang="en-US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我喜歡打</a:t>
            </a:r>
            <a:r>
              <a:rPr lang="zh-TW" altLang="en-US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羽毛球</a:t>
            </a:r>
            <a:endParaRPr lang="zh-TW" altLang="en-US" dirty="0">
              <a:solidFill>
                <a:srgbClr val="7030A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1224656">
            <a:off x="564440" y="1867008"/>
            <a:ext cx="11506402" cy="4754924"/>
          </a:xfrm>
        </p:spPr>
        <p:txBody>
          <a:bodyPr>
            <a:noAutofit/>
          </a:bodyPr>
          <a:lstStyle/>
          <a:p>
            <a:r>
              <a:rPr lang="zh-TW" altLang="en-US" sz="3600" dirty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我和 安 親班的同學打羽球</a:t>
            </a:r>
            <a:br>
              <a:rPr lang="zh-TW" altLang="en-US" sz="3600" dirty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</a:br>
            <a:endParaRPr lang="zh-TW" altLang="en-US" sz="3600" dirty="0">
              <a:solidFill>
                <a:srgbClr val="00B0F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3573" flipV="1">
            <a:off x="645964" y="8055610"/>
            <a:ext cx="8743803" cy="24668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01190" flipH="1" flipV="1">
            <a:off x="143733" y="2230046"/>
            <a:ext cx="86682" cy="7233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651" y="892262"/>
            <a:ext cx="4509605" cy="378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183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727893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</TotalTime>
  <Words>15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文鼎俏黑體P</vt:lpstr>
      <vt:lpstr>微軟正黑體</vt:lpstr>
      <vt:lpstr>Arial</vt:lpstr>
      <vt:lpstr>Century Gothic</vt:lpstr>
      <vt:lpstr>Wingdings 3</vt:lpstr>
      <vt:lpstr>絲縷</vt:lpstr>
      <vt:lpstr> 我喜歡打羽毛球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我喜歡打羽毛球</dc:title>
  <dc:creator>Windows 使用者</dc:creator>
  <cp:lastModifiedBy>Windows 使用者</cp:lastModifiedBy>
  <cp:revision>6</cp:revision>
  <dcterms:created xsi:type="dcterms:W3CDTF">2021-09-23T06:00:37Z</dcterms:created>
  <dcterms:modified xsi:type="dcterms:W3CDTF">2021-09-30T05:56:47Z</dcterms:modified>
</cp:coreProperties>
</file>