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DE168FD-4F20-4408-A7A1-14FB0F7256F8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E4D58DE-E653-44FD-9B4D-B9E1BA63D1F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949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68FD-4F20-4408-A7A1-14FB0F7256F8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D58DE-E653-44FD-9B4D-B9E1BA63D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1476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68FD-4F20-4408-A7A1-14FB0F7256F8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D58DE-E653-44FD-9B4D-B9E1BA63D1F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884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68FD-4F20-4408-A7A1-14FB0F7256F8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D58DE-E653-44FD-9B4D-B9E1BA63D1F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240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68FD-4F20-4408-A7A1-14FB0F7256F8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D58DE-E653-44FD-9B4D-B9E1BA63D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5302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68FD-4F20-4408-A7A1-14FB0F7256F8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D58DE-E653-44FD-9B4D-B9E1BA63D1F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526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68FD-4F20-4408-A7A1-14FB0F7256F8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D58DE-E653-44FD-9B4D-B9E1BA63D1F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790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68FD-4F20-4408-A7A1-14FB0F7256F8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D58DE-E653-44FD-9B4D-B9E1BA63D1F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315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68FD-4F20-4408-A7A1-14FB0F7256F8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D58DE-E653-44FD-9B4D-B9E1BA63D1F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751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68FD-4F20-4408-A7A1-14FB0F7256F8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D58DE-E653-44FD-9B4D-B9E1BA63D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7943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68FD-4F20-4408-A7A1-14FB0F7256F8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D58DE-E653-44FD-9B4D-B9E1BA63D1F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16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68FD-4F20-4408-A7A1-14FB0F7256F8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D58DE-E653-44FD-9B4D-B9E1BA63D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2992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68FD-4F20-4408-A7A1-14FB0F7256F8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D58DE-E653-44FD-9B4D-B9E1BA63D1F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679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68FD-4F20-4408-A7A1-14FB0F7256F8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D58DE-E653-44FD-9B4D-B9E1BA63D1F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34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68FD-4F20-4408-A7A1-14FB0F7256F8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D58DE-E653-44FD-9B4D-B9E1BA63D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7100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68FD-4F20-4408-A7A1-14FB0F7256F8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D58DE-E653-44FD-9B4D-B9E1BA63D1F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163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68FD-4F20-4408-A7A1-14FB0F7256F8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D58DE-E653-44FD-9B4D-B9E1BA63D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5869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DE168FD-4F20-4408-A7A1-14FB0F7256F8}" type="datetimeFigureOut">
              <a:rPr lang="zh-TW" altLang="en-US" smtClean="0"/>
              <a:t>2021/9/30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E4D58DE-E653-44FD-9B4D-B9E1BA63D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7759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01931" y="900295"/>
            <a:ext cx="9144000" cy="23876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我喜歡打籃球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86542" y="3659210"/>
            <a:ext cx="9144000" cy="1655762"/>
          </a:xfrm>
        </p:spPr>
        <p:txBody>
          <a:bodyPr>
            <a:normAutofit/>
          </a:bodyPr>
          <a:lstStyle/>
          <a:p>
            <a:r>
              <a:rPr lang="zh-TW" altLang="en-US" sz="4400" dirty="0" smtClean="0">
                <a:solidFill>
                  <a:srgbClr val="FFC000"/>
                </a:solidFill>
              </a:rPr>
              <a:t>我和哥哥一起打籃球</a:t>
            </a:r>
            <a:endParaRPr lang="en-US" altLang="zh-TW" sz="4400" dirty="0" smtClean="0">
              <a:solidFill>
                <a:srgbClr val="FFC000"/>
              </a:solidFill>
            </a:endParaRPr>
          </a:p>
          <a:p>
            <a:r>
              <a:rPr lang="zh-TW" altLang="en-US" sz="4400" dirty="0" smtClean="0">
                <a:solidFill>
                  <a:srgbClr val="FFC000"/>
                </a:solidFill>
              </a:rPr>
              <a:t>感受運動的熱血</a:t>
            </a:r>
            <a:endParaRPr lang="zh-TW" altLang="en-US" sz="4400" dirty="0">
              <a:solidFill>
                <a:srgbClr val="FFC00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845" y="2233749"/>
            <a:ext cx="1467394" cy="450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3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</TotalTime>
  <Words>14</Words>
  <Application>Microsoft Office PowerPoint</Application>
  <PresentationFormat>寬螢幕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微軟正黑體</vt:lpstr>
      <vt:lpstr>新細明體</vt:lpstr>
      <vt:lpstr>Arial</vt:lpstr>
      <vt:lpstr>Garamond</vt:lpstr>
      <vt:lpstr>有機</vt:lpstr>
      <vt:lpstr>我喜歡打籃球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我喜歡打籃球</dc:title>
  <dc:creator>Windows 使用者</dc:creator>
  <cp:lastModifiedBy>Windows 使用者</cp:lastModifiedBy>
  <cp:revision>4</cp:revision>
  <dcterms:created xsi:type="dcterms:W3CDTF">2021-09-23T06:00:29Z</dcterms:created>
  <dcterms:modified xsi:type="dcterms:W3CDTF">2021-09-30T05:55:38Z</dcterms:modified>
</cp:coreProperties>
</file>