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96" d="100"/>
          <a:sy n="96" d="100"/>
        </p:scale>
        <p:origin x="72" y="-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607011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71100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2307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0774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818089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72116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7638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28978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267950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098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0089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5245D-908E-4201-ADB1-CAA6EBAF406D}" type="datetimeFigureOut">
              <a:rPr lang="zh-TW" altLang="en-US" smtClean="0"/>
              <a:t>2021/9/23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03C836-0237-4BC1-B511-7EED4CFF33A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60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我喜歡跑</a:t>
            </a:r>
            <a:r>
              <a:rPr lang="zh-TW" altLang="en-US" dirty="0"/>
              <a:t>步</a:t>
            </a:r>
            <a:endParaRPr lang="zh-TW" altLang="en-US" dirty="0">
              <a:solidFill>
                <a:srgbClr val="FF0000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春 吃ㄒㄟ敖森 吃ㄎ 實施吃 ˙拆ㄝ謝</a:t>
            </a:r>
            <a:endParaRPr lang="zh-TW" altLang="en-US" dirty="0"/>
          </a:p>
        </p:txBody>
      </p:sp>
      <p:sp>
        <p:nvSpPr>
          <p:cNvPr id="4" name="弧形 3"/>
          <p:cNvSpPr/>
          <p:nvPr/>
        </p:nvSpPr>
        <p:spPr>
          <a:xfrm>
            <a:off x="1802674" y="3942967"/>
            <a:ext cx="52251" cy="561702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cxnSp>
        <p:nvCxnSpPr>
          <p:cNvPr id="6" name="直線接點 5"/>
          <p:cNvCxnSpPr/>
          <p:nvPr/>
        </p:nvCxnSpPr>
        <p:spPr>
          <a:xfrm>
            <a:off x="1685107" y="5119597"/>
            <a:ext cx="133241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線接點 7"/>
          <p:cNvCxnSpPr/>
          <p:nvPr/>
        </p:nvCxnSpPr>
        <p:spPr>
          <a:xfrm>
            <a:off x="7262949" y="2442754"/>
            <a:ext cx="26125" cy="8098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線接點 9"/>
          <p:cNvCxnSpPr/>
          <p:nvPr/>
        </p:nvCxnSpPr>
        <p:spPr>
          <a:xfrm flipV="1">
            <a:off x="1854925" y="4819472"/>
            <a:ext cx="627017" cy="2612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線接點 11"/>
          <p:cNvCxnSpPr/>
          <p:nvPr/>
        </p:nvCxnSpPr>
        <p:spPr>
          <a:xfrm flipV="1">
            <a:off x="7289074" y="3602038"/>
            <a:ext cx="2965269" cy="1861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圖片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11415" y="387854"/>
            <a:ext cx="3468713" cy="6023041"/>
          </a:xfrm>
          <a:prstGeom prst="rect">
            <a:avLst/>
          </a:prstGeom>
        </p:spPr>
      </p:pic>
      <p:cxnSp>
        <p:nvCxnSpPr>
          <p:cNvPr id="15" name="直線接點 14"/>
          <p:cNvCxnSpPr/>
          <p:nvPr/>
        </p:nvCxnSpPr>
        <p:spPr>
          <a:xfrm>
            <a:off x="6632917" y="3509963"/>
            <a:ext cx="1237957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6351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17</Words>
  <Application>Microsoft Office PowerPoint</Application>
  <PresentationFormat>寬螢幕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我喜歡跑步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我喜歡跑步</dc:title>
  <dc:creator>Windows 使用者</dc:creator>
  <cp:lastModifiedBy>Windows 使用者</cp:lastModifiedBy>
  <cp:revision>3</cp:revision>
  <dcterms:created xsi:type="dcterms:W3CDTF">2021-09-23T05:52:26Z</dcterms:created>
  <dcterms:modified xsi:type="dcterms:W3CDTF">2021-09-23T06:10:52Z</dcterms:modified>
</cp:coreProperties>
</file>