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5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621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9444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4986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16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089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194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59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18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06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29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40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48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84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30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48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6CC65-5992-4284-9336-0750B99B4CB1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E544FF-0C85-4151-9C80-1D5F4AE050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14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  <p:sldLayoutId id="2147484178" r:id="rId13"/>
    <p:sldLayoutId id="2147484179" r:id="rId14"/>
    <p:sldLayoutId id="2147484180" r:id="rId15"/>
    <p:sldLayoutId id="21474841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318479">
            <a:off x="2649674" y="665921"/>
            <a:ext cx="7413654" cy="1196127"/>
          </a:xfrm>
          <a:ln>
            <a:noFill/>
          </a:ln>
        </p:spPr>
        <p:txBody>
          <a:bodyPr>
            <a:noAutofit/>
          </a:bodyPr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我喜歡下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課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365993">
            <a:off x="2699658" y="3353925"/>
            <a:ext cx="9144000" cy="1655762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23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因為</a:t>
            </a:r>
            <a:r>
              <a:rPr lang="zh-TW" altLang="en-US" sz="175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可以玩</a:t>
            </a:r>
            <a:endParaRPr lang="zh-TW" altLang="en-US" sz="17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45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我喜歡下課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2021-09-23T06:03:28Z</dcterms:created>
  <dcterms:modified xsi:type="dcterms:W3CDTF">2021-12-08T03:28:19Z</dcterms:modified>
</cp:coreProperties>
</file>