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08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72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93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77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49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37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02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2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97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25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3FEB7-AA25-43A8-954B-00D78BAB95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D4237-D0B2-4A39-B877-BE99A14318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09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0808421">
            <a:off x="2253981" y="753035"/>
            <a:ext cx="8987759" cy="101638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我喜歡跟貓咪玩</a:t>
            </a:r>
            <a:endParaRPr lang="zh-TW" altLang="en-US" dirty="0">
              <a:solidFill>
                <a:srgbClr val="FF99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0818732">
            <a:off x="4768967" y="1180737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我跟家人玩貓咪</a:t>
            </a:r>
            <a:endParaRPr lang="en-US" altLang="zh-TW" sz="3600" dirty="0" smtClean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看到可愛的貓咪</a:t>
            </a:r>
            <a:endParaRPr lang="en-US" altLang="zh-TW" sz="3600" dirty="0" smtClean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摸起來很舒服</a:t>
            </a:r>
            <a:endParaRPr lang="en-US" altLang="zh-TW" sz="3600" dirty="0" smtClean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sz="36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69" y="2483884"/>
            <a:ext cx="5436296" cy="335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03072">
            <a:off x="9820130" y="1116957"/>
            <a:ext cx="1185094" cy="359614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452" y="46143"/>
            <a:ext cx="2179529" cy="28434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531" y="2781652"/>
            <a:ext cx="2730310" cy="352851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27697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文鼎中特廣告體</vt:lpstr>
      <vt:lpstr>文鼎俏黑體P</vt:lpstr>
      <vt:lpstr>新細明體</vt:lpstr>
      <vt:lpstr>Arial</vt:lpstr>
      <vt:lpstr>Calibri</vt:lpstr>
      <vt:lpstr>Calibri Light</vt:lpstr>
      <vt:lpstr>Office 佈景主題</vt:lpstr>
      <vt:lpstr>我喜歡跟貓咪玩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我喜歡打羽毛球</dc:title>
  <dc:creator>Windows 使用者</dc:creator>
  <cp:lastModifiedBy>Windows 使用者</cp:lastModifiedBy>
  <cp:revision>4</cp:revision>
  <dcterms:created xsi:type="dcterms:W3CDTF">2021-09-23T06:00:38Z</dcterms:created>
  <dcterms:modified xsi:type="dcterms:W3CDTF">2021-09-30T05:51:37Z</dcterms:modified>
</cp:coreProperties>
</file>