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81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4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83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49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82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6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17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98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06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46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35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BD00C-CD27-44D3-B049-D38B63A85458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EF6E1-7B7E-4657-AC77-AA9F620412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61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0800000" flipV="1">
            <a:off x="1637207" y="336176"/>
            <a:ext cx="8609452" cy="1452283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altLang="zh-TW" sz="6700" dirty="0" smtClean="0">
                <a:solidFill>
                  <a:srgbClr val="3399FF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/>
            </a:r>
            <a:br>
              <a:rPr lang="en-US" altLang="zh-TW" sz="6700" dirty="0" smtClean="0">
                <a:solidFill>
                  <a:srgbClr val="3399FF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</a:br>
            <a:r>
              <a:rPr lang="zh-TW" altLang="en-US" sz="10700" dirty="0" smtClean="0">
                <a:solidFill>
                  <a:srgbClr val="3399FF"/>
                </a:solidFill>
                <a:latin typeface="Arial" panose="020B0604020202020204" pitchFamily="34" charset="0"/>
                <a:ea typeface="書法中楷加框（破音三）" panose="02010609010101010101" pitchFamily="49" charset="-120"/>
                <a:cs typeface="Arial" panose="020B0604020202020204" pitchFamily="34" charset="0"/>
              </a:rPr>
              <a:t>我喜歡</a:t>
            </a:r>
            <a:r>
              <a:rPr lang="zh-TW" altLang="en-US" sz="10700" dirty="0" smtClean="0">
                <a:solidFill>
                  <a:srgbClr val="3399FF"/>
                </a:solidFill>
                <a:latin typeface="Arial" panose="020B0604020202020204" pitchFamily="34" charset="0"/>
                <a:ea typeface="書法中楷加框（破音三）" panose="02010609010101010101" pitchFamily="49" charset="-120"/>
                <a:cs typeface="Arial" panose="020B0604020202020204" pitchFamily="34" charset="0"/>
              </a:rPr>
              <a:t>泡</a:t>
            </a:r>
            <a:r>
              <a:rPr lang="zh-TW" altLang="en-US" sz="10700" dirty="0" smtClean="0">
                <a:solidFill>
                  <a:srgbClr val="3399FF"/>
                </a:solidFill>
                <a:latin typeface="Arial" panose="020B0604020202020204" pitchFamily="34" charset="0"/>
                <a:ea typeface="書法中楷加框（破音三）" panose="02010609010101010101" pitchFamily="49" charset="-120"/>
                <a:cs typeface="Arial" panose="020B0604020202020204" pitchFamily="34" charset="0"/>
              </a:rPr>
              <a:t>溫</a:t>
            </a:r>
            <a:r>
              <a:rPr lang="zh-TW" altLang="en-US" sz="10700" dirty="0">
                <a:solidFill>
                  <a:srgbClr val="3399FF"/>
                </a:solidFill>
                <a:latin typeface="Arial" panose="020B0604020202020204" pitchFamily="34" charset="0"/>
                <a:ea typeface="書法中楷加框（破音三）" panose="02010609010101010101" pitchFamily="49" charset="-120"/>
                <a:cs typeface="Arial" panose="020B0604020202020204" pitchFamily="34" charset="0"/>
              </a:rPr>
              <a:t>泉</a:t>
            </a:r>
            <a:endParaRPr lang="zh-TW" altLang="en-US" dirty="0">
              <a:latin typeface="Arial" panose="020B0604020202020204" pitchFamily="34" charset="0"/>
              <a:ea typeface="書法中楷加框（破音三）" panose="02010609010101010101" pitchFamily="49" charset="-12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2659" y="2028732"/>
            <a:ext cx="9144000" cy="1655762"/>
          </a:xfrm>
        </p:spPr>
        <p:txBody>
          <a:bodyPr/>
          <a:lstStyle/>
          <a:p>
            <a:endParaRPr lang="en-US" altLang="zh-TW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48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文鼎中行書</vt:lpstr>
      <vt:lpstr>書法中楷加框（破音三）</vt:lpstr>
      <vt:lpstr>新細明體</vt:lpstr>
      <vt:lpstr>Arial</vt:lpstr>
      <vt:lpstr>Calibri</vt:lpstr>
      <vt:lpstr>Calibri Light</vt:lpstr>
      <vt:lpstr>Office 佈景主題</vt:lpstr>
      <vt:lpstr> 我喜歡泡溫泉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我喜歡泡溫泉</dc:title>
  <dc:creator>Windows 使用者</dc:creator>
  <cp:lastModifiedBy>Windows 使用者</cp:lastModifiedBy>
  <cp:revision>4</cp:revision>
  <dcterms:created xsi:type="dcterms:W3CDTF">2021-09-23T06:00:30Z</dcterms:created>
  <dcterms:modified xsi:type="dcterms:W3CDTF">2021-09-30T05:54:44Z</dcterms:modified>
</cp:coreProperties>
</file>