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679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55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3820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028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097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2061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618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81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966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5972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691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365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975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1569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759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5527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08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34000">
              <a:schemeClr val="accent5">
                <a:lumMod val="40000"/>
                <a:lumOff val="60000"/>
              </a:schemeClr>
            </a:gs>
            <a:gs pos="67000">
              <a:schemeClr val="accent4">
                <a:lumMod val="40000"/>
                <a:lumOff val="60000"/>
              </a:schemeClr>
            </a:gs>
            <a:gs pos="100000">
              <a:schemeClr val="accent3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14A77D4-5B46-4288-AB16-42F7DE73A09C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BBA425A-6562-4CC5-927B-538D5357B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2367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49422" y="1897823"/>
            <a:ext cx="4786489" cy="980844"/>
          </a:xfrm>
        </p:spPr>
        <p:txBody>
          <a:bodyPr>
            <a:noAutofit/>
          </a:bodyPr>
          <a:lstStyle/>
          <a:p>
            <a:r>
              <a:rPr lang="zh-TW" altLang="en-US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我喜歡畫畫🎨</a:t>
            </a:r>
            <a:endParaRPr lang="zh-TW" altLang="en-US" sz="6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485639" y="3332159"/>
            <a:ext cx="4914053" cy="1136468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因為可以把自己的想法情緒想要表 達的事情用畫畫布上讓大家對於自計的個性嗜好更加聊解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98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28</TotalTime>
  <Words>31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我喜歡畫畫🎨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我喜歡畫畫🎨</dc:title>
  <dc:creator>Windows 使用者</dc:creator>
  <cp:lastModifiedBy>Windows 使用者</cp:lastModifiedBy>
  <cp:revision>6</cp:revision>
  <dcterms:created xsi:type="dcterms:W3CDTF">2021-09-23T06:00:48Z</dcterms:created>
  <dcterms:modified xsi:type="dcterms:W3CDTF">2021-12-08T03:36:21Z</dcterms:modified>
</cp:coreProperties>
</file>