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81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14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4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8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06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5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5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34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38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77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3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5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2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75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3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5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219994-F137-48DA-8330-12F381D9F144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45C6F-2751-4C01-BCDD-AAA6B09E0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9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35101" y="544087"/>
            <a:ext cx="9318171" cy="186404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我</a:t>
            </a:r>
            <a:r>
              <a:rPr lang="zh-TW" altLang="en-US" dirty="0" smtClean="0">
                <a:solidFill>
                  <a:srgbClr val="7030A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喜歡</a:t>
            </a:r>
            <a:r>
              <a:rPr lang="zh-TW" altLang="en-US" dirty="0" smtClean="0">
                <a:solidFill>
                  <a:srgbClr val="7030A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煮飯</a:t>
            </a:r>
            <a:endParaRPr lang="zh-TW" altLang="en-US" dirty="0">
              <a:solidFill>
                <a:srgbClr val="7030A0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7939" y="305993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C0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我</a:t>
            </a:r>
            <a:r>
              <a:rPr lang="zh-TW" altLang="en-US" sz="4800" dirty="0" smtClean="0">
                <a:solidFill>
                  <a:srgbClr val="FFC0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常常和媽媽一起煮飯</a:t>
            </a:r>
            <a:endParaRPr lang="zh-TW" altLang="en-US" sz="4800" dirty="0">
              <a:solidFill>
                <a:srgbClr val="FFC000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14" y="1840832"/>
            <a:ext cx="1779885" cy="24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文鼎中特黑</vt:lpstr>
      <vt:lpstr>微軟正黑體</vt:lpstr>
      <vt:lpstr>新細明體</vt:lpstr>
      <vt:lpstr>Arial</vt:lpstr>
      <vt:lpstr>Garamond</vt:lpstr>
      <vt:lpstr>有機</vt:lpstr>
      <vt:lpstr>我喜歡煮飯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我喜歡扯鈴</dc:title>
  <dc:creator>Windows 使用者</dc:creator>
  <cp:lastModifiedBy>Windows 使用者</cp:lastModifiedBy>
  <cp:revision>4</cp:revision>
  <dcterms:created xsi:type="dcterms:W3CDTF">2021-09-23T06:00:38Z</dcterms:created>
  <dcterms:modified xsi:type="dcterms:W3CDTF">2021-09-30T05:55:44Z</dcterms:modified>
</cp:coreProperties>
</file>