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C4846-9D10-4D13-A2C2-4B93F838B12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C680A-98EB-4F54-9E95-94A3C920EF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8666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C4846-9D10-4D13-A2C2-4B93F838B12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C680A-98EB-4F54-9E95-94A3C920EF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4782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C4846-9D10-4D13-A2C2-4B93F838B12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C680A-98EB-4F54-9E95-94A3C920EF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1106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C4846-9D10-4D13-A2C2-4B93F838B12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C680A-98EB-4F54-9E95-94A3C920EF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2967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C4846-9D10-4D13-A2C2-4B93F838B12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C680A-98EB-4F54-9E95-94A3C920EF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4396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C4846-9D10-4D13-A2C2-4B93F838B12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C680A-98EB-4F54-9E95-94A3C920EF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9791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C4846-9D10-4D13-A2C2-4B93F838B12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C680A-98EB-4F54-9E95-94A3C920EF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4541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C4846-9D10-4D13-A2C2-4B93F838B12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C680A-98EB-4F54-9E95-94A3C920EF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7524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C4846-9D10-4D13-A2C2-4B93F838B12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C680A-98EB-4F54-9E95-94A3C920EF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8888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C4846-9D10-4D13-A2C2-4B93F838B12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C680A-98EB-4F54-9E95-94A3C920EF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0149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C4846-9D10-4D13-A2C2-4B93F838B12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C680A-98EB-4F54-9E95-94A3C920EF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7594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C4846-9D10-4D13-A2C2-4B93F838B12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C680A-98EB-4F54-9E95-94A3C920EF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5022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2.wav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我洗翻特務批</a:t>
            </a:r>
            <a:r>
              <a:rPr lang="en-US" altLang="zh-TW" dirty="0"/>
              <a:t>?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哈哈哈 哈哈哈阿哈哈哈哈哈阿哈哈哈哈哈哈哈哈哈阿哈阿哈哈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6254" y="104503"/>
            <a:ext cx="1955746" cy="6152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33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  <p:sndAc>
          <p:stSnd>
            <p:snd r:embed="rId2" name="laser.wav"/>
          </p:stSnd>
        </p:sndAc>
      </p:transition>
    </mc:Choice>
    <mc:Fallback xmlns="">
      <p:transition spd="slow">
        <p:fade/>
        <p:sndAc>
          <p:stSnd>
            <p:snd r:embed="rId4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I 67 I 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76 ui67i i476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2142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R67ybyb56u 6 u7 67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I78 i6 778 I i67i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60910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876m8i7i67im7im67mi78mi76mm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7im6i ;6ulo56nmy8u58muyi54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61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,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 j 673j7 u467 u7 u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6431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u56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5656  u56u5y6u56u65u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4120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5383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drumroll.wav"/>
          </p:stSnd>
        </p:sndAc>
      </p:transition>
    </mc:Choice>
    <mc:Fallback xmlns="">
      <p:transition spd="slow">
        <p:sndAc>
          <p:stSnd>
            <p:snd r:embed="rId3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7 ur67 i467 i67 i764nu 6u7u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u67un67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1164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子ㄖ治家子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400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en-US" altLang="zh-TW" dirty="0" smtClean="0"/>
              <a:t>8  78 k6 </a:t>
            </a:r>
            <a:r>
              <a:rPr lang="en-US" altLang="zh-TW" dirty="0" err="1" smtClean="0"/>
              <a:t>rk</a:t>
            </a:r>
            <a:r>
              <a:rPr lang="en-US" altLang="zh-TW" dirty="0" smtClean="0"/>
              <a:t> e6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78 k4 8i k78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72184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78k 57 k78k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 78ni6n 8 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9173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度分書斯說</a:t>
            </a:r>
            <a:r>
              <a:rPr lang="en-US" altLang="zh-TW" dirty="0" smtClean="0"/>
              <a:t>:</a:t>
            </a:r>
            <a:r>
              <a:rPr lang="zh-TW" altLang="en-US" dirty="0" smtClean="0"/>
              <a:t>我恨你鴨嘴獸泰瑞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9600" dirty="0" smtClean="0"/>
              <a:t>特務批</a:t>
            </a:r>
            <a:r>
              <a:rPr lang="en-US" altLang="zh-TW" sz="9600" dirty="0" smtClean="0"/>
              <a:t>?</a:t>
            </a:r>
            <a:endParaRPr lang="zh-TW" altLang="en-US" sz="96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5691" y="1690688"/>
            <a:ext cx="7001692" cy="4180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951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4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8 j578 k 6k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87k k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59232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K7 k6k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kkkkkkkkkk578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031696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98o 698o68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O 98 o9 9 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05858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L98 l689mlio;688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6l6iml57l 678 l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0441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痾</a:t>
            </a:r>
            <a:r>
              <a:rPr lang="en-US" altLang="zh-TW" dirty="0" smtClean="0"/>
              <a:t>~?khotkgitrokvhyijh356uvhm67uhn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4344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阿 ㄚㄚ ㄚㄚㄚㄚㄚㄚㄚ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呃撒哦˙</a:t>
            </a:r>
            <a:r>
              <a:rPr lang="en-US" altLang="zh-TW" dirty="0" err="1" smtClean="0"/>
              <a:t>bbbbbbbhhghghghbhbbhbhh</a:t>
            </a:r>
            <a:r>
              <a:rPr lang="zh-TW" altLang="en-US" dirty="0" smtClean="0"/>
              <a:t> </a:t>
            </a:r>
            <a:r>
              <a:rPr lang="en-US" altLang="zh-TW" dirty="0" err="1" smtClean="0"/>
              <a:t>nh</a:t>
            </a:r>
            <a:r>
              <a:rPr lang="zh-TW" altLang="en-US" dirty="0" smtClean="0"/>
              <a:t> </a:t>
            </a:r>
            <a:r>
              <a:rPr lang="en-US" altLang="zh-TW" dirty="0" smtClean="0"/>
              <a:t>bhgyghhjhjjjkjknjjhhjhgghghjhjhghghjjjjjjjjjjjjhjjjjhjhjjjjjgjhjhhhjhjhhjhhjhjjhhjhhhhjhhghjjhhjhghghgggggggggggjhjg78gyhbhghhhfgffghgghghghhgfggfgfhggggfgfggggghgghggghghfghfgghghgghgghtyreyuyg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9211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h5tub</a:t>
            </a:r>
            <a:r>
              <a:rPr lang="zh-TW" altLang="en-US" dirty="0" smtClean="0"/>
              <a:t>帶夾ˋˇ吃ˊ˙縮粗紙 追說</a:t>
            </a:r>
            <a:r>
              <a:rPr lang="en-US" altLang="zh-TW" dirty="0" smtClean="0"/>
              <a:t>[</a:t>
            </a:r>
            <a:r>
              <a:rPr lang="zh-TW" altLang="en-US" dirty="0" smtClean="0"/>
              <a:t>案 嘬直 摘追直 追窩 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3891" y="1735456"/>
            <a:ext cx="1084217" cy="4351338"/>
          </a:xfrm>
        </p:spPr>
      </p:pic>
    </p:spTree>
    <p:extLst>
      <p:ext uri="{BB962C8B-B14F-4D97-AF65-F5344CB8AC3E}">
        <p14:creationId xmlns:p14="http://schemas.microsoft.com/office/powerpoint/2010/main" val="135534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16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9447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737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jtu5yev7254t8y54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65yh5673 j46u i7i78 i58 i7 i58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7293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6243" y="5437749"/>
            <a:ext cx="3486624" cy="2840501"/>
          </a:xfrm>
        </p:spPr>
      </p:pic>
    </p:spTree>
    <p:extLst>
      <p:ext uri="{BB962C8B-B14F-4D97-AF65-F5344CB8AC3E}">
        <p14:creationId xmlns:p14="http://schemas.microsoft.com/office/powerpoint/2010/main" val="8376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說墜拽做ˇ哀趴住哀昨卓ㄟ 粗一一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62102" y="1027906"/>
            <a:ext cx="17504228" cy="6065225"/>
          </a:xfrm>
        </p:spPr>
      </p:pic>
    </p:spTree>
    <p:extLst>
      <p:ext uri="{BB962C8B-B14F-4D97-AF65-F5344CB8AC3E}">
        <p14:creationId xmlns:p14="http://schemas.microsoft.com/office/powerpoint/2010/main" val="40246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78om 57 o 578mo579mo579om7 o9no79o97o78o987o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I857 k 57878 o7t o7o578mo4mi67u n67 in78 i7 k7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1505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O98oyoy89p,68po,yo,78o98o89oi78ot78o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9o9o9898o9898o98o98o98o8,96oo78o98,om9,o9,o9,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473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O89,o98,o78o89,o,9o6oyb0-m9em509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B5y34yb54nu56miu47n 37nu75nu4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6196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76i67n5 5ub ioeb ywioada r3uievthq35gyyhi93n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Ik0 h7vt,u7iocr4i95yq gb8v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81539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rertvW</a:t>
            </a:r>
            <a:r>
              <a:rPr lang="en-US" altLang="zh-TW" dirty="0" smtClean="0"/>
              <a:t> RKO4Q RGIU2	N23	T8283 55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TGI9UE4 TB78REGYUHUGB IHGYPYSHWA            4U39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88627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YT USRTB8W TBWA T782QU 4 ry723ur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N6u3d5 johj53auybi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49999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  <p:sndAc>
          <p:stSnd>
            <p:snd r:embed="rId2" name="applause.wav"/>
          </p:stSnd>
        </p:sndAc>
      </p:transition>
    </mc:Choice>
    <mc:Fallback xmlns="">
      <p:transition spd="slow">
        <p:circle/>
        <p:sndAc>
          <p:stSnd>
            <p:snd r:embed="rId3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226</Words>
  <Application>Microsoft Office PowerPoint</Application>
  <PresentationFormat>寬螢幕</PresentationFormat>
  <Paragraphs>48</Paragraphs>
  <Slides>31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31</vt:i4>
      </vt:variant>
    </vt:vector>
  </HeadingPairs>
  <TitlesOfParts>
    <vt:vector size="36" baseType="lpstr">
      <vt:lpstr>新細明體</vt:lpstr>
      <vt:lpstr>Arial</vt:lpstr>
      <vt:lpstr>Calibri</vt:lpstr>
      <vt:lpstr>Calibri Light</vt:lpstr>
      <vt:lpstr>Office 佈景主題</vt:lpstr>
      <vt:lpstr>我洗翻特務批?</vt:lpstr>
      <vt:lpstr>度分書斯說:我恨你鴨嘴獸泰瑞</vt:lpstr>
      <vt:lpstr>jtu5yev7254t8y54</vt:lpstr>
      <vt:lpstr>78om 57 o 578mo579mo579om7 o9no79o97o78o987o</vt:lpstr>
      <vt:lpstr>O98oyoy89p,68po,yo,78o98o89oi78ot78o</vt:lpstr>
      <vt:lpstr>O89,o98,o78o89,o,9o6oyb0-m9em509 </vt:lpstr>
      <vt:lpstr>76i67n5 5ub ioeb ywioada r3uievthq35gyyhi93n</vt:lpstr>
      <vt:lpstr>rertvW RKO4Q RGIU2 N23 T8283 55</vt:lpstr>
      <vt:lpstr>YT USRTB8W TBWA T782QU 4 ry723ur</vt:lpstr>
      <vt:lpstr> I 67 I </vt:lpstr>
      <vt:lpstr>R67ybyb56u 6 u7 67 </vt:lpstr>
      <vt:lpstr>876m8i7i67im7im67mi78mi76mm</vt:lpstr>
      <vt:lpstr>,</vt:lpstr>
      <vt:lpstr>u56</vt:lpstr>
      <vt:lpstr>PowerPoint 簡報</vt:lpstr>
      <vt:lpstr>7 ur67 i467 i67 i764nu 6u7u</vt:lpstr>
      <vt:lpstr>子ㄖ治家子</vt:lpstr>
      <vt:lpstr>8  78 k6 rk e6</vt:lpstr>
      <vt:lpstr>78k 57 k78k</vt:lpstr>
      <vt:lpstr>8 j578 k 6k </vt:lpstr>
      <vt:lpstr>K7 k6k</vt:lpstr>
      <vt:lpstr>98o 698o68</vt:lpstr>
      <vt:lpstr>L98 l689mlio;688</vt:lpstr>
      <vt:lpstr>痾~?khotkgitrokvhyijh356uvhm67uhn</vt:lpstr>
      <vt:lpstr>阿 ㄚㄚ ㄚㄚㄚㄚㄚㄚㄚ</vt:lpstr>
      <vt:lpstr>h5tub帶夾ˋˇ吃ˊ˙縮粗紙 追說[案 嘬直 摘追直 追窩 </vt:lpstr>
      <vt:lpstr>PowerPoint 簡報</vt:lpstr>
      <vt:lpstr>PowerPoint 簡報</vt:lpstr>
      <vt:lpstr>PowerPoint 簡報</vt:lpstr>
      <vt:lpstr>PowerPoint 簡報</vt:lpstr>
      <vt:lpstr>說墜拽做ˇ哀趴住哀昨卓ㄟ 粗一一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我洗翻特務批?</dc:title>
  <dc:creator>Windows 使用者</dc:creator>
  <cp:lastModifiedBy>Windows 使用者</cp:lastModifiedBy>
  <cp:revision>4</cp:revision>
  <dcterms:created xsi:type="dcterms:W3CDTF">2021-09-23T06:01:50Z</dcterms:created>
  <dcterms:modified xsi:type="dcterms:W3CDTF">2021-12-08T03:26:18Z</dcterms:modified>
</cp:coreProperties>
</file>