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1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0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11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06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17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70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5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0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56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7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09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14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59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58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56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CCA747-1A7D-4226-8CE7-DE9837A138B7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055F37-469D-470C-971D-E6C3435443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452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754" y="0"/>
            <a:ext cx="9975668" cy="90133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ef" panose="00000500000000000000" pitchFamily="2" charset="-79"/>
              </a:rPr>
              <a:t>我喜</a:t>
            </a:r>
            <a:r>
              <a:rPr lang="zh-TW" altLang="en-US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ef" panose="00000500000000000000" pitchFamily="2" charset="-79"/>
              </a:rPr>
              <a:t>歡浮淺</a:t>
            </a:r>
            <a:endParaRPr lang="zh-TW" altLang="en-US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ef" panose="00000500000000000000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6199" y="901337"/>
            <a:ext cx="10511246" cy="49969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我和爸爸去小琉球學習浮淺，游著游著遇見了小丑魚</a:t>
            </a:r>
            <a:endParaRPr lang="zh-TW" altLang="en-US" dirty="0">
              <a:solidFill>
                <a:schemeClr val="accent6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" y="1634989"/>
            <a:ext cx="6161313" cy="33463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94" y="1970357"/>
            <a:ext cx="4433681" cy="30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4345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20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文鼎疊圓體</vt:lpstr>
      <vt:lpstr>微軟正黑體</vt:lpstr>
      <vt:lpstr>Alef</vt:lpstr>
      <vt:lpstr>Century Gothic</vt:lpstr>
      <vt:lpstr>Wingdings 3</vt:lpstr>
      <vt:lpstr>切割線</vt:lpstr>
      <vt:lpstr>我喜歡浮淺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我喜歡浮淺</dc:title>
  <dc:creator>Windows 使用者</dc:creator>
  <cp:lastModifiedBy>Windows 使用者</cp:lastModifiedBy>
  <cp:revision>5</cp:revision>
  <dcterms:created xsi:type="dcterms:W3CDTF">2021-09-23T05:59:52Z</dcterms:created>
  <dcterms:modified xsi:type="dcterms:W3CDTF">2021-09-30T05:58:14Z</dcterms:modified>
</cp:coreProperties>
</file>