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TI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8AB96-4244-4D35-A9D3-D46C31FAA1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2159-A0E9-4B0E-8E83-D38E840768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0992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8AB96-4244-4D35-A9D3-D46C31FAA1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2159-A0E9-4B0E-8E83-D38E840768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4498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8AB96-4244-4D35-A9D3-D46C31FAA1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2159-A0E9-4B0E-8E83-D38E840768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7030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8AB96-4244-4D35-A9D3-D46C31FAA1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2159-A0E9-4B0E-8E83-D38E840768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547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8AB96-4244-4D35-A9D3-D46C31FAA1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2159-A0E9-4B0E-8E83-D38E840768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689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8AB96-4244-4D35-A9D3-D46C31FAA1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2159-A0E9-4B0E-8E83-D38E840768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610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8AB96-4244-4D35-A9D3-D46C31FAA1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2159-A0E9-4B0E-8E83-D38E840768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0699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8AB96-4244-4D35-A9D3-D46C31FAA1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2159-A0E9-4B0E-8E83-D38E840768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8337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8AB96-4244-4D35-A9D3-D46C31FAA1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2159-A0E9-4B0E-8E83-D38E840768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0394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8AB96-4244-4D35-A9D3-D46C31FAA1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2159-A0E9-4B0E-8E83-D38E840768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4407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8AB96-4244-4D35-A9D3-D46C31FAA1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12159-A0E9-4B0E-8E83-D38E840768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3042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8AB96-4244-4D35-A9D3-D46C31FAA171}" type="datetimeFigureOut">
              <a:rPr lang="zh-TW" altLang="en-US" smtClean="0"/>
              <a:t>2021/9/30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12159-A0E9-4B0E-8E83-D38E840768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5865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TIF"/><Relationship Id="rId4" Type="http://schemas.openxmlformats.org/officeDocument/2006/relationships/image" Target="../media/image3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我喜歡坐飛機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搭飛機很好玩</a:t>
            </a:r>
            <a:r>
              <a:rPr lang="en-US" altLang="zh-TW" dirty="0" smtClean="0"/>
              <a:t>,</a:t>
            </a:r>
            <a:r>
              <a:rPr lang="zh-TW" altLang="en-US" dirty="0" smtClean="0"/>
              <a:t>搭在飛機上很酷</a:t>
            </a:r>
            <a:r>
              <a:rPr lang="en-US" altLang="zh-TW" dirty="0" smtClean="0"/>
              <a:t>,</a:t>
            </a:r>
            <a:r>
              <a:rPr lang="zh-TW" altLang="en-US" dirty="0" smtClean="0"/>
              <a:t>而且飛機上的食物也很好吃</a:t>
            </a:r>
            <a:r>
              <a:rPr lang="en-US" altLang="zh-TW" smtClean="0"/>
              <a:t>.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47078">
            <a:off x="-160458" y="667471"/>
            <a:ext cx="3073911" cy="149908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3429" y="372823"/>
            <a:ext cx="2719258" cy="216843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85897"/>
            <a:ext cx="4310087" cy="1815015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9927" y="4673914"/>
            <a:ext cx="2990917" cy="2038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9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25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我喜歡坐飛機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我喜歡坐飛機</dc:title>
  <dc:creator>Windows 使用者</dc:creator>
  <cp:lastModifiedBy>Windows 使用者</cp:lastModifiedBy>
  <cp:revision>3</cp:revision>
  <dcterms:created xsi:type="dcterms:W3CDTF">2021-09-23T06:08:00Z</dcterms:created>
  <dcterms:modified xsi:type="dcterms:W3CDTF">2021-09-30T05:55:56Z</dcterms:modified>
</cp:coreProperties>
</file>