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17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9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E353-E033-4067-B3C9-189B38D61F7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07B-A62D-4159-9FE4-4534B3B2D4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0353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E353-E033-4067-B3C9-189B38D61F7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07B-A62D-4159-9FE4-4534B3B2D4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9055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E353-E033-4067-B3C9-189B38D61F7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07B-A62D-4159-9FE4-4534B3B2D4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3687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E353-E033-4067-B3C9-189B38D61F7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07B-A62D-4159-9FE4-4534B3B2D4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2604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E353-E033-4067-B3C9-189B38D61F7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07B-A62D-4159-9FE4-4534B3B2D4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247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E353-E033-4067-B3C9-189B38D61F7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07B-A62D-4159-9FE4-4534B3B2D4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0986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E353-E033-4067-B3C9-189B38D61F7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07B-A62D-4159-9FE4-4534B3B2D4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541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E353-E033-4067-B3C9-189B38D61F7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07B-A62D-4159-9FE4-4534B3B2D4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7681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E353-E033-4067-B3C9-189B38D61F7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07B-A62D-4159-9FE4-4534B3B2D4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536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E353-E033-4067-B3C9-189B38D61F7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07B-A62D-4159-9FE4-4534B3B2D4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794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E353-E033-4067-B3C9-189B38D61F7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07B-A62D-4159-9FE4-4534B3B2D4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5643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4E353-E033-4067-B3C9-189B38D61F79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9507B-A62D-4159-9FE4-4534B3B2D4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630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976846" y="717414"/>
            <a:ext cx="9144000" cy="2387600"/>
          </a:xfrm>
        </p:spPr>
        <p:txBody>
          <a:bodyPr/>
          <a:lstStyle/>
          <a:p>
            <a:r>
              <a:rPr lang="zh-TW" altLang="en-US" dirty="0" smtClean="0"/>
              <a:t>我喜歡搭飛機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E917AD"/>
                </a:solidFill>
              </a:rPr>
              <a:t>每次我搭飛機都可以玩</a:t>
            </a:r>
            <a:r>
              <a:rPr lang="en-US" altLang="zh-TW" sz="4000" dirty="0" smtClean="0">
                <a:solidFill>
                  <a:srgbClr val="E917AD"/>
                </a:solidFill>
              </a:rPr>
              <a:t>SWITCH</a:t>
            </a:r>
          </a:p>
          <a:p>
            <a:r>
              <a:rPr lang="zh-TW" altLang="en-US" sz="4000" dirty="0" smtClean="0">
                <a:solidFill>
                  <a:srgbClr val="E917AD"/>
                </a:solidFill>
              </a:rPr>
              <a:t>所以我喜歡搭飛機</a:t>
            </a:r>
            <a:endParaRPr lang="zh-TW" altLang="en-US" sz="4000" dirty="0">
              <a:solidFill>
                <a:srgbClr val="E917AD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7154" y="934054"/>
            <a:ext cx="3592690" cy="244922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983" y="59420"/>
            <a:ext cx="2562839" cy="204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451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17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我喜歡搭飛機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我喜歡搭飛機</dc:title>
  <dc:creator>Windows 使用者</dc:creator>
  <cp:lastModifiedBy>Windows 使用者</cp:lastModifiedBy>
  <cp:revision>3</cp:revision>
  <dcterms:created xsi:type="dcterms:W3CDTF">2021-09-23T06:08:44Z</dcterms:created>
  <dcterms:modified xsi:type="dcterms:W3CDTF">2021-09-30T06:08:34Z</dcterms:modified>
</cp:coreProperties>
</file>