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1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3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4201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63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9314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9598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115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16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44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88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04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04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93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69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887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395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DEA56-E8BA-4C42-8D9D-ED45D2F5E495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745A10-E56B-4D5B-A5BD-09450F5BC2D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71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  <p:sldLayoutId id="2147483861" r:id="rId14"/>
    <p:sldLayoutId id="2147483862" r:id="rId15"/>
    <p:sldLayoutId id="214748386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23680" y="1229940"/>
            <a:ext cx="3651071" cy="23876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喜</a:t>
            </a:r>
            <a:r>
              <a:rPr lang="zh-TW" altLang="en-US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歡</a:t>
            </a:r>
            <a:r>
              <a:rPr lang="zh-TW" altLang="en-US" dirty="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玩</a:t>
            </a:r>
            <a:r>
              <a:rPr lang="zh-TW" altLang="en-US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具</a:t>
            </a:r>
            <a:endParaRPr lang="zh-TW" altLang="en-US" sz="3600" dirty="0">
              <a:solidFill>
                <a:srgbClr val="FF0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3910021" y="3730740"/>
            <a:ext cx="8918119" cy="1371600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5">
                    <a:lumMod val="7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應為很好玩</a:t>
            </a:r>
            <a:endParaRPr lang="zh-TW" altLang="en-US" sz="6000" dirty="0">
              <a:solidFill>
                <a:schemeClr val="accent5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424" y="2115527"/>
            <a:ext cx="7702156" cy="460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28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文鼎中特黑</vt:lpstr>
      <vt:lpstr>文鼎中特圓</vt:lpstr>
      <vt:lpstr>微軟正黑體</vt:lpstr>
      <vt:lpstr>Arial</vt:lpstr>
      <vt:lpstr>Trebuchet MS</vt:lpstr>
      <vt:lpstr>Wingdings 3</vt:lpstr>
      <vt:lpstr>多面向</vt:lpstr>
      <vt:lpstr>我喜歡玩具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我喜歡玩玩具</dc:title>
  <dc:creator>Windows 使用者</dc:creator>
  <cp:lastModifiedBy>Windows 使用者</cp:lastModifiedBy>
  <cp:revision>5</cp:revision>
  <dcterms:created xsi:type="dcterms:W3CDTF">2021-09-23T06:00:30Z</dcterms:created>
  <dcterms:modified xsi:type="dcterms:W3CDTF">2021-09-30T06:10:18Z</dcterms:modified>
</cp:coreProperties>
</file>