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2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8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25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9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5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2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4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2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7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7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42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1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9CCEF-A09C-459C-B8B8-3ABEE04F20C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C01C4-3D17-4FCB-B1CA-35565E4FB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5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35" y="1815737"/>
            <a:ext cx="5242560" cy="173341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我喜歡玩</a:t>
            </a:r>
            <a:r>
              <a:rPr lang="en-US" altLang="zh-TW" dirty="0" err="1" smtClean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minecraft</a:t>
            </a:r>
            <a:endParaRPr lang="zh-TW" altLang="en-US" dirty="0">
              <a:solidFill>
                <a:srgbClr val="FF000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35" y="3670661"/>
            <a:ext cx="5046617" cy="154794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因</a:t>
            </a:r>
            <a:r>
              <a:rPr lang="zh-TW" altLang="en-US" dirty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為</a:t>
            </a:r>
            <a:r>
              <a:rPr lang="zh-TW" altLang="en-US" dirty="0" smtClean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很好玩</a:t>
            </a:r>
            <a:endParaRPr lang="en-US" altLang="zh-TW" dirty="0" smtClean="0">
              <a:solidFill>
                <a:srgbClr val="FF000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還可以玩</a:t>
            </a:r>
            <a:r>
              <a:rPr lang="zh-TW" altLang="en-US" dirty="0">
                <a:solidFill>
                  <a:srgbClr val="FF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地圖</a:t>
            </a:r>
          </a:p>
        </p:txBody>
      </p:sp>
    </p:spTree>
    <p:extLst>
      <p:ext uri="{BB962C8B-B14F-4D97-AF65-F5344CB8AC3E}">
        <p14:creationId xmlns:p14="http://schemas.microsoft.com/office/powerpoint/2010/main" val="32126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11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文鼎古印體</vt:lpstr>
      <vt:lpstr>微軟正黑體</vt:lpstr>
      <vt:lpstr>新細明體</vt:lpstr>
      <vt:lpstr>Arial</vt:lpstr>
      <vt:lpstr>Garamond</vt:lpstr>
      <vt:lpstr>有機</vt:lpstr>
      <vt:lpstr>我喜歡玩minecraft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我喜歡玩minecraft</dc:title>
  <dc:creator>Windows 使用者</dc:creator>
  <cp:lastModifiedBy>Windows 使用者</cp:lastModifiedBy>
  <cp:revision>6</cp:revision>
  <dcterms:created xsi:type="dcterms:W3CDTF">2021-09-23T05:55:14Z</dcterms:created>
  <dcterms:modified xsi:type="dcterms:W3CDTF">2021-09-30T05:57:58Z</dcterms:modified>
</cp:coreProperties>
</file>