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B84FE-3990-40C8-BEE5-14F3C5A4916D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CF216-790A-4C10-B5DF-E1D54536D6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6039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B84FE-3990-40C8-BEE5-14F3C5A4916D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CF216-790A-4C10-B5DF-E1D54536D6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0853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B84FE-3990-40C8-BEE5-14F3C5A4916D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CF216-790A-4C10-B5DF-E1D54536D6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44960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B84FE-3990-40C8-BEE5-14F3C5A4916D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CF216-790A-4C10-B5DF-E1D54536D6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221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B84FE-3990-40C8-BEE5-14F3C5A4916D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CF216-790A-4C10-B5DF-E1D54536D6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89432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B84FE-3990-40C8-BEE5-14F3C5A4916D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CF216-790A-4C10-B5DF-E1D54536D6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3136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B84FE-3990-40C8-BEE5-14F3C5A4916D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CF216-790A-4C10-B5DF-E1D54536D6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5922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B84FE-3990-40C8-BEE5-14F3C5A4916D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CF216-790A-4C10-B5DF-E1D54536D6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0391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B84FE-3990-40C8-BEE5-14F3C5A4916D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CF216-790A-4C10-B5DF-E1D54536D6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7813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B84FE-3990-40C8-BEE5-14F3C5A4916D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CF216-790A-4C10-B5DF-E1D54536D6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8825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B84FE-3990-40C8-BEE5-14F3C5A4916D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CF216-790A-4C10-B5DF-E1D54536D6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7582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5B84FE-3990-40C8-BEE5-14F3C5A4916D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ECF216-790A-4C10-B5DF-E1D54536D6B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70275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405063" y="1326900"/>
            <a:ext cx="9144000" cy="2387600"/>
          </a:xfrm>
        </p:spPr>
        <p:txBody>
          <a:bodyPr/>
          <a:lstStyle/>
          <a:p>
            <a:r>
              <a:rPr lang="zh-TW" altLang="en-US" dirty="0" smtClean="0">
                <a:solidFill>
                  <a:srgbClr val="FF0000"/>
                </a:solidFill>
                <a:latin typeface="文鼎古印體" panose="020B0609010101010101" pitchFamily="49" charset="-120"/>
                <a:ea typeface="文鼎古印體" panose="020B0609010101010101" pitchFamily="49" charset="-120"/>
              </a:rPr>
              <a:t>我喜歡玩棒球</a:t>
            </a:r>
            <a:endParaRPr lang="zh-TW" altLang="en-US" dirty="0">
              <a:solidFill>
                <a:srgbClr val="FF0000"/>
              </a:solidFill>
              <a:latin typeface="文鼎古印體" panose="020B0609010101010101" pitchFamily="49" charset="-120"/>
              <a:ea typeface="文鼎古印體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92504" y="4331368"/>
            <a:ext cx="2887579" cy="926432"/>
          </a:xfrm>
        </p:spPr>
        <p:txBody>
          <a:bodyPr/>
          <a:lstStyle/>
          <a:p>
            <a:r>
              <a:rPr lang="zh-TW" altLang="en-US" dirty="0" smtClean="0"/>
              <a:t>因為很</a:t>
            </a:r>
            <a:r>
              <a:rPr lang="zh-TW" altLang="en-US" dirty="0" smtClean="0">
                <a:solidFill>
                  <a:srgbClr val="C00000"/>
                </a:solidFill>
              </a:rPr>
              <a:t>好玩</a:t>
            </a:r>
            <a:endParaRPr lang="zh-TW" altLang="en-US" dirty="0">
              <a:solidFill>
                <a:srgbClr val="C00000"/>
              </a:solidFill>
            </a:endParaRPr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9438" y="3444413"/>
            <a:ext cx="3904469" cy="3150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5425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</TotalTime>
  <Words>7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文鼎古印體</vt:lpstr>
      <vt:lpstr>新細明體</vt:lpstr>
      <vt:lpstr>Arial</vt:lpstr>
      <vt:lpstr>Calibri</vt:lpstr>
      <vt:lpstr>Calibri Light</vt:lpstr>
      <vt:lpstr>Office 佈景主題</vt:lpstr>
      <vt:lpstr>我喜歡玩棒球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我喜歡玩minecraft</dc:title>
  <dc:creator>Windows 使用者</dc:creator>
  <cp:lastModifiedBy>Windows 使用者</cp:lastModifiedBy>
  <cp:revision>5</cp:revision>
  <dcterms:created xsi:type="dcterms:W3CDTF">2021-09-23T05:55:33Z</dcterms:created>
  <dcterms:modified xsi:type="dcterms:W3CDTF">2021-09-30T05:56:09Z</dcterms:modified>
</cp:coreProperties>
</file>