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" ContentType="image/tiff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2213-DC61-45F8-AE71-4DC9FB51382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7A8A-0D02-4302-A0F3-68AE35C34095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5298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2213-DC61-45F8-AE71-4DC9FB51382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7A8A-0D02-4302-A0F3-68AE35C340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4387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2213-DC61-45F8-AE71-4DC9FB51382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7A8A-0D02-4302-A0F3-68AE35C340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1998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2213-DC61-45F8-AE71-4DC9FB51382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7A8A-0D02-4302-A0F3-68AE35C3409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35927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2213-DC61-45F8-AE71-4DC9FB51382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7A8A-0D02-4302-A0F3-68AE35C340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3395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2213-DC61-45F8-AE71-4DC9FB51382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7A8A-0D02-4302-A0F3-68AE35C3409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02246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2213-DC61-45F8-AE71-4DC9FB51382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7A8A-0D02-4302-A0F3-68AE35C340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2397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2213-DC61-45F8-AE71-4DC9FB51382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7A8A-0D02-4302-A0F3-68AE35C340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1031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2213-DC61-45F8-AE71-4DC9FB51382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7A8A-0D02-4302-A0F3-68AE35C340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019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2213-DC61-45F8-AE71-4DC9FB51382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7A8A-0D02-4302-A0F3-68AE35C340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0870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2213-DC61-45F8-AE71-4DC9FB51382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7A8A-0D02-4302-A0F3-68AE35C340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9509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2213-DC61-45F8-AE71-4DC9FB51382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7A8A-0D02-4302-A0F3-68AE35C340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2287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2213-DC61-45F8-AE71-4DC9FB51382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7A8A-0D02-4302-A0F3-68AE35C340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2865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2213-DC61-45F8-AE71-4DC9FB51382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7A8A-0D02-4302-A0F3-68AE35C340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4219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2213-DC61-45F8-AE71-4DC9FB51382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7A8A-0D02-4302-A0F3-68AE35C340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0294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2213-DC61-45F8-AE71-4DC9FB51382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7A8A-0D02-4302-A0F3-68AE35C340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2425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2213-DC61-45F8-AE71-4DC9FB51382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7A8A-0D02-4302-A0F3-68AE35C340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8718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E722213-DC61-45F8-AE71-4DC9FB51382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4787A8A-0D02-4302-A0F3-68AE35C340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25990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tiff"/><Relationship Id="rId3" Type="http://schemas.openxmlformats.org/officeDocument/2006/relationships/image" Target="../media/image2.TIF"/><Relationship Id="rId7" Type="http://schemas.openxmlformats.org/officeDocument/2006/relationships/image" Target="../media/image6.TIF"/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tiff"/><Relationship Id="rId5" Type="http://schemas.openxmlformats.org/officeDocument/2006/relationships/image" Target="../media/image4.TIF"/><Relationship Id="rId4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rot="575807">
            <a:off x="599122" y="383545"/>
            <a:ext cx="4254889" cy="1650132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bg1"/>
                </a:solidFill>
              </a:rPr>
              <a:t>我喜歡打賽車電動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rot="255905">
            <a:off x="1151868" y="2136325"/>
            <a:ext cx="2782109" cy="42315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CC0000"/>
                </a:solidFill>
              </a:rPr>
              <a:t>因為可以練習賽車</a:t>
            </a:r>
            <a:endParaRPr lang="zh-TW" altLang="en-US" dirty="0">
              <a:solidFill>
                <a:srgbClr val="CC000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71227">
            <a:off x="8496572" y="1002985"/>
            <a:ext cx="3224784" cy="374904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281943">
            <a:off x="4474904" y="3316674"/>
            <a:ext cx="3680229" cy="185485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07368">
            <a:off x="6123339" y="771326"/>
            <a:ext cx="2912318" cy="133036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056423">
            <a:off x="238115" y="2757104"/>
            <a:ext cx="2310384" cy="1292352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98083">
            <a:off x="4033111" y="2105324"/>
            <a:ext cx="2674762" cy="1544363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00768">
            <a:off x="7470915" y="4581794"/>
            <a:ext cx="2694404" cy="1716160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036795">
            <a:off x="445842" y="4699509"/>
            <a:ext cx="4059172" cy="1418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041497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18</TotalTime>
  <Words>9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我喜歡打賽車電動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我喜歡打賽車電動</dc:title>
  <dc:creator>Windows 使用者</dc:creator>
  <cp:lastModifiedBy>Windows 使用者</cp:lastModifiedBy>
  <cp:revision>5</cp:revision>
  <dcterms:created xsi:type="dcterms:W3CDTF">2021-09-23T06:03:22Z</dcterms:created>
  <dcterms:modified xsi:type="dcterms:W3CDTF">2021-09-30T05:54:04Z</dcterms:modified>
</cp:coreProperties>
</file>