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58AB9-15DB-4C6F-8509-4F4B983AE5F9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5B580-82E5-4C48-9030-44074B4BD7E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412452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58AB9-15DB-4C6F-8509-4F4B983AE5F9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5B580-82E5-4C48-9030-44074B4BD7E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94263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58AB9-15DB-4C6F-8509-4F4B983AE5F9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5B580-82E5-4C48-9030-44074B4BD7E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74940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58AB9-15DB-4C6F-8509-4F4B983AE5F9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5B580-82E5-4C48-9030-44074B4BD7E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876611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58AB9-15DB-4C6F-8509-4F4B983AE5F9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5B580-82E5-4C48-9030-44074B4BD7E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86413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58AB9-15DB-4C6F-8509-4F4B983AE5F9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5B580-82E5-4C48-9030-44074B4BD7E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11640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58AB9-15DB-4C6F-8509-4F4B983AE5F9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5B580-82E5-4C48-9030-44074B4BD7E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459260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58AB9-15DB-4C6F-8509-4F4B983AE5F9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5B580-82E5-4C48-9030-44074B4BD7E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56275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58AB9-15DB-4C6F-8509-4F4B983AE5F9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5B580-82E5-4C48-9030-44074B4BD7E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00839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58AB9-15DB-4C6F-8509-4F4B983AE5F9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5B580-82E5-4C48-9030-44074B4BD7E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8620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58AB9-15DB-4C6F-8509-4F4B983AE5F9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5B580-82E5-4C48-9030-44074B4BD7E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5936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58AB9-15DB-4C6F-8509-4F4B983AE5F9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5B580-82E5-4C48-9030-44074B4BD7E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52518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58AB9-15DB-4C6F-8509-4F4B983AE5F9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5B580-82E5-4C48-9030-44074B4BD7E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3577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58AB9-15DB-4C6F-8509-4F4B983AE5F9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5B580-82E5-4C48-9030-44074B4BD7E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2020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58AB9-15DB-4C6F-8509-4F4B983AE5F9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5B580-82E5-4C48-9030-44074B4BD7E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8675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58AB9-15DB-4C6F-8509-4F4B983AE5F9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5B580-82E5-4C48-9030-44074B4BD7E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30304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58AB9-15DB-4C6F-8509-4F4B983AE5F9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5B580-82E5-4C48-9030-44074B4BD7E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68459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BCA58AB9-15DB-4C6F-8509-4F4B983AE5F9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F5B580-82E5-4C48-9030-44074B4BD7E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372258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486296" y="180294"/>
            <a:ext cx="5547360" cy="2386557"/>
          </a:xfrm>
        </p:spPr>
        <p:txBody>
          <a:bodyPr/>
          <a:lstStyle/>
          <a:p>
            <a:r>
              <a:rPr lang="zh-TW" altLang="en-US" dirty="0" smtClean="0">
                <a:solidFill>
                  <a:srgbClr val="FF0000"/>
                </a:solidFill>
                <a:latin typeface="文鼎超明" panose="020B0609010101010101" pitchFamily="49" charset="-120"/>
                <a:ea typeface="文鼎超明" panose="020B0609010101010101" pitchFamily="49" charset="-120"/>
              </a:rPr>
              <a:t>我</a:t>
            </a:r>
            <a:r>
              <a:rPr lang="zh-TW" altLang="en-US" dirty="0" smtClean="0">
                <a:solidFill>
                  <a:srgbClr val="FFC000"/>
                </a:solidFill>
                <a:latin typeface="文鼎超明" panose="020B0609010101010101" pitchFamily="49" charset="-120"/>
                <a:ea typeface="文鼎超明" panose="020B0609010101010101" pitchFamily="49" charset="-120"/>
              </a:rPr>
              <a:t>喜</a:t>
            </a:r>
            <a:r>
              <a:rPr lang="zh-TW" altLang="en-US" dirty="0">
                <a:solidFill>
                  <a:srgbClr val="FFFF00"/>
                </a:solidFill>
                <a:latin typeface="文鼎超明" panose="020B0609010101010101" pitchFamily="49" charset="-120"/>
                <a:ea typeface="文鼎超明" panose="020B0609010101010101" pitchFamily="49" charset="-120"/>
              </a:rPr>
              <a:t>歡</a:t>
            </a:r>
            <a:r>
              <a:rPr lang="en-US" altLang="zh-TW" dirty="0" err="1" smtClean="0">
                <a:solidFill>
                  <a:srgbClr val="92D050"/>
                </a:solidFill>
                <a:latin typeface="文鼎超明" panose="020B0609010101010101" pitchFamily="49" charset="-120"/>
                <a:ea typeface="文鼎超明" panose="020B0609010101010101" pitchFamily="49" charset="-120"/>
              </a:rPr>
              <a:t>minecraf</a:t>
            </a:r>
            <a:endParaRPr lang="zh-TW" altLang="en-US" dirty="0">
              <a:solidFill>
                <a:srgbClr val="92D050"/>
              </a:solidFill>
              <a:latin typeface="文鼎超明" panose="020B0609010101010101" pitchFamily="49" charset="-120"/>
              <a:ea typeface="文鼎超明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32760" y="2566851"/>
            <a:ext cx="5547360" cy="1391193"/>
          </a:xfrm>
        </p:spPr>
        <p:txBody>
          <a:bodyPr/>
          <a:lstStyle/>
          <a:p>
            <a:r>
              <a:rPr lang="zh-TW" altLang="en-US" dirty="0" smtClean="0">
                <a:solidFill>
                  <a:srgbClr val="00B0F0"/>
                </a:solidFill>
                <a:latin typeface="文鼎新藝體" panose="020B0609010101010101" pitchFamily="49" charset="-120"/>
                <a:ea typeface="文鼎新藝體" panose="020B0609010101010101" pitchFamily="49" charset="-120"/>
              </a:rPr>
              <a:t>因為很有趣有很多好玩模組</a:t>
            </a:r>
            <a:endParaRPr lang="zh-TW" altLang="en-US" dirty="0">
              <a:solidFill>
                <a:srgbClr val="00B0F0"/>
              </a:solidFill>
              <a:latin typeface="文鼎新藝體" panose="020B0609010101010101" pitchFamily="49" charset="-120"/>
              <a:ea typeface="文鼎新藝體" panose="020B0609010101010101" pitchFamily="49" charset="-120"/>
            </a:endParaRPr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8669" y="3150464"/>
            <a:ext cx="2404997" cy="31941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1468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離子">
  <a:themeElements>
    <a:clrScheme name="離子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離子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離子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TM02836342[[fn=離子]]</Template>
  <TotalTime>25</TotalTime>
  <Words>10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文鼎超明</vt:lpstr>
      <vt:lpstr>文鼎新藝體</vt:lpstr>
      <vt:lpstr>新細明體</vt:lpstr>
      <vt:lpstr>Arial</vt:lpstr>
      <vt:lpstr>Century Gothic</vt:lpstr>
      <vt:lpstr>Wingdings 3</vt:lpstr>
      <vt:lpstr>離子</vt:lpstr>
      <vt:lpstr>我喜歡minecraf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我喜歡minecraf</dc:title>
  <dc:creator>Windows 使用者</dc:creator>
  <cp:lastModifiedBy>Windows 使用者</cp:lastModifiedBy>
  <cp:revision>4</cp:revision>
  <dcterms:created xsi:type="dcterms:W3CDTF">2021-09-23T06:00:03Z</dcterms:created>
  <dcterms:modified xsi:type="dcterms:W3CDTF">2021-09-30T05:54:45Z</dcterms:modified>
</cp:coreProperties>
</file>