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48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65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176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951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821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287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5543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212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38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663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15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75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485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91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16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096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92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A02313FE-F520-4650-8F8E-76B77D64B54F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CB6EFC5-16B2-4067-9A6E-FAF81DD388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86825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</a:rPr>
              <a:t>我喜歡玩</a:t>
            </a:r>
            <a:r>
              <a:rPr lang="en-US" altLang="zh-TW" dirty="0" smtClean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switch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>
            <a:off x="1524000" y="3506653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因為有很多不同的遊戲</a:t>
            </a:r>
            <a:endParaRPr lang="zh-TW" altLang="en-US" dirty="0">
              <a:solidFill>
                <a:schemeClr val="accent4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123123" y="535943"/>
            <a:ext cx="3068877" cy="229226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2292" y="606842"/>
            <a:ext cx="5448822" cy="5461348"/>
          </a:xfrm>
          <a:prstGeom prst="rect">
            <a:avLst/>
          </a:prstGeom>
        </p:spPr>
      </p:pic>
      <p:sp>
        <p:nvSpPr>
          <p:cNvPr id="7" name="向下箭號 6"/>
          <p:cNvSpPr/>
          <p:nvPr/>
        </p:nvSpPr>
        <p:spPr>
          <a:xfrm>
            <a:off x="2168434" y="308363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228497"/>
      </p:ext>
    </p:extLst>
  </p:cSld>
  <p:clrMapOvr>
    <a:masterClrMapping/>
  </p:clrMapOvr>
</p:sld>
</file>

<file path=ppt/theme/theme1.xml><?xml version="1.0" encoding="utf-8"?>
<a:theme xmlns:a="http://schemas.openxmlformats.org/drawingml/2006/main" name="深度">
  <a:themeElements>
    <a:clrScheme name="深度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深度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深度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TM04033923[[fn=深度]]</Template>
  <TotalTime>20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清松手寫體2</vt:lpstr>
      <vt:lpstr>新細明體</vt:lpstr>
      <vt:lpstr>Arial</vt:lpstr>
      <vt:lpstr>Corbel</vt:lpstr>
      <vt:lpstr>深度</vt:lpstr>
      <vt:lpstr>我喜歡玩switch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我喜歡玩switch</dc:title>
  <dc:creator>Windows 使用者</dc:creator>
  <cp:lastModifiedBy>Windows 使用者</cp:lastModifiedBy>
  <cp:revision>4</cp:revision>
  <dcterms:created xsi:type="dcterms:W3CDTF">2021-09-23T06:01:02Z</dcterms:created>
  <dcterms:modified xsi:type="dcterms:W3CDTF">2021-09-30T05:55:37Z</dcterms:modified>
</cp:coreProperties>
</file>