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96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47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3516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807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9053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924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306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70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88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57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86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155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7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13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16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77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D6D7A-38C7-4E41-B543-87DA875B6DC8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63DF27-0D83-411A-8FAE-E908BA7DDE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70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89315" y="668749"/>
            <a:ext cx="3531325" cy="217895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</a:rPr>
              <a:t>玩</a:t>
            </a:r>
            <a:r>
              <a:rPr lang="zh-TW" altLang="en-US" dirty="0" smtClean="0">
                <a:solidFill>
                  <a:srgbClr val="00B0F0"/>
                </a:solidFill>
              </a:rPr>
              <a:t>麥</a:t>
            </a:r>
            <a:r>
              <a:rPr lang="zh-TW" altLang="en-US" dirty="0" smtClean="0">
                <a:solidFill>
                  <a:srgbClr val="7030A0"/>
                </a:solidFill>
              </a:rPr>
              <a:t>塊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90948" y="3500844"/>
            <a:ext cx="1998617" cy="1371602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因為很好玩</a:t>
            </a:r>
            <a:endParaRPr lang="zh-TW" altLang="en-US" sz="3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925" y="1182721"/>
            <a:ext cx="3934074" cy="302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3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我喜歡玩麥塊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我喜歡玩麥塊</dc:title>
  <dc:creator>Windows 使用者</dc:creator>
  <cp:lastModifiedBy>Windows 使用者</cp:lastModifiedBy>
  <cp:revision>5</cp:revision>
  <dcterms:created xsi:type="dcterms:W3CDTF">2021-09-23T06:00:31Z</dcterms:created>
  <dcterms:modified xsi:type="dcterms:W3CDTF">2021-12-08T03:25:55Z</dcterms:modified>
</cp:coreProperties>
</file>