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>
        <p:scale>
          <a:sx n="80" d="100"/>
          <a:sy n="80" d="100"/>
        </p:scale>
        <p:origin x="3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902D7-204E-4A32-89C7-7796B48A476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6C762-5B34-457F-BF6B-FA0653FD483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0232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902D7-204E-4A32-89C7-7796B48A476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6C762-5B34-457F-BF6B-FA0653FD48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0687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902D7-204E-4A32-89C7-7796B48A476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6C762-5B34-457F-BF6B-FA0653FD48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1600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902D7-204E-4A32-89C7-7796B48A476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6C762-5B34-457F-BF6B-FA0653FD483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8175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902D7-204E-4A32-89C7-7796B48A476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6C762-5B34-457F-BF6B-FA0653FD48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38688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902D7-204E-4A32-89C7-7796B48A476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6C762-5B34-457F-BF6B-FA0653FD483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6673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902D7-204E-4A32-89C7-7796B48A476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6C762-5B34-457F-BF6B-FA0653FD48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8149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902D7-204E-4A32-89C7-7796B48A476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6C762-5B34-457F-BF6B-FA0653FD48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39154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902D7-204E-4A32-89C7-7796B48A476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6C762-5B34-457F-BF6B-FA0653FD48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8056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902D7-204E-4A32-89C7-7796B48A476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6C762-5B34-457F-BF6B-FA0653FD48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4554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902D7-204E-4A32-89C7-7796B48A476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6C762-5B34-457F-BF6B-FA0653FD48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3455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902D7-204E-4A32-89C7-7796B48A476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6C762-5B34-457F-BF6B-FA0653FD48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6482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902D7-204E-4A32-89C7-7796B48A476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6C762-5B34-457F-BF6B-FA0653FD48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6497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902D7-204E-4A32-89C7-7796B48A476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6C762-5B34-457F-BF6B-FA0653FD48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744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902D7-204E-4A32-89C7-7796B48A476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6C762-5B34-457F-BF6B-FA0653FD48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0791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902D7-204E-4A32-89C7-7796B48A476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6C762-5B34-457F-BF6B-FA0653FD48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6670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902D7-204E-4A32-89C7-7796B48A476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6C762-5B34-457F-BF6B-FA0653FD48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5700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7C902D7-204E-4A32-89C7-7796B48A476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0D6C762-5B34-457F-BF6B-FA0653FD48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662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97143" y="662986"/>
            <a:ext cx="9144000" cy="1336431"/>
          </a:xfrm>
        </p:spPr>
        <p:txBody>
          <a:bodyPr/>
          <a:lstStyle/>
          <a:p>
            <a:r>
              <a:rPr lang="zh-TW" altLang="en-US" dirty="0" smtClean="0"/>
              <a:t> </a:t>
            </a:r>
            <a:r>
              <a:rPr lang="en-US" altLang="zh-TW" dirty="0" smtClean="0"/>
              <a:t>40402</a:t>
            </a:r>
            <a:r>
              <a:rPr lang="zh-TW" altLang="en-US" dirty="0" smtClean="0"/>
              <a:t>我喜歡運</a:t>
            </a:r>
            <a:r>
              <a:rPr lang="zh-TW" altLang="en-US" dirty="0"/>
              <a:t>動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6411" y="1999417"/>
            <a:ext cx="9144000" cy="360362"/>
          </a:xfrm>
        </p:spPr>
        <p:txBody>
          <a:bodyPr>
            <a:noAutofit/>
          </a:bodyPr>
          <a:lstStyle/>
          <a:p>
            <a:r>
              <a:rPr lang="zh-TW" altLang="en-US" sz="4800" dirty="0" smtClean="0"/>
              <a:t>因為很有趣</a:t>
            </a:r>
            <a:endParaRPr lang="zh-TW" altLang="en-US" sz="48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2132" y="296656"/>
            <a:ext cx="6378974" cy="283155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8542" y="3494541"/>
            <a:ext cx="6378974" cy="228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068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</TotalTime>
  <Words>8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 40402我喜歡運動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40402我喜歡</dc:title>
  <dc:creator>Windows 使用者</dc:creator>
  <cp:lastModifiedBy>Windows 使用者</cp:lastModifiedBy>
  <cp:revision>2</cp:revision>
  <dcterms:created xsi:type="dcterms:W3CDTF">2021-09-30T05:54:09Z</dcterms:created>
  <dcterms:modified xsi:type="dcterms:W3CDTF">2021-09-30T06:05:18Z</dcterms:modified>
</cp:coreProperties>
</file>