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" ContentType="image/tif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2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22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8046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3007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896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038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112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5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01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52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665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89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077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19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446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16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516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EAD8D-80B4-4F82-9370-B8D44F0EFA63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02044-02CD-4834-973F-2B26754237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691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tiff"/><Relationship Id="rId4" Type="http://schemas.openxmlformats.org/officeDocument/2006/relationships/image" Target="../media/image5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5943" y="548639"/>
            <a:ext cx="5381897" cy="156754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40401</a:t>
            </a:r>
            <a:r>
              <a:rPr lang="zh-TW" altLang="en-US" dirty="0" smtClean="0">
                <a:solidFill>
                  <a:schemeClr val="accent5">
                    <a:lumMod val="5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我喜歡運動</a:t>
            </a:r>
            <a:endParaRPr lang="zh-TW" altLang="en-US" dirty="0">
              <a:solidFill>
                <a:schemeClr val="accent5">
                  <a:lumMod val="50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351313"/>
            <a:ext cx="4158343" cy="489857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因為對身體健康</a:t>
            </a:r>
            <a:endParaRPr lang="zh-TW" altLang="en-US" dirty="0">
              <a:solidFill>
                <a:schemeClr val="accent2">
                  <a:lumMod val="5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708" y="3035020"/>
            <a:ext cx="2743201" cy="208483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65" y="3682332"/>
            <a:ext cx="1913860" cy="143752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7303" y="2841170"/>
            <a:ext cx="2743201" cy="277368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446" y="685188"/>
            <a:ext cx="1228298" cy="129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9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30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文鼎超圓</vt:lpstr>
      <vt:lpstr>文鼎新藝體</vt:lpstr>
      <vt:lpstr>新細明體</vt:lpstr>
      <vt:lpstr>Arial</vt:lpstr>
      <vt:lpstr>Century Gothic</vt:lpstr>
      <vt:lpstr>飛機雲</vt:lpstr>
      <vt:lpstr>40401我喜歡運動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我喜歡看電視</dc:title>
  <dc:creator>Windows 使用者</dc:creator>
  <cp:lastModifiedBy>Windows 使用者</cp:lastModifiedBy>
  <cp:revision>7</cp:revision>
  <dcterms:created xsi:type="dcterms:W3CDTF">2021-09-23T06:00:33Z</dcterms:created>
  <dcterms:modified xsi:type="dcterms:W3CDTF">2021-12-08T03:25:53Z</dcterms:modified>
</cp:coreProperties>
</file>