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141133-9CB7-4789-AE51-73A4D94CA468}" type="doc">
      <dgm:prSet loTypeId="urn:microsoft.com/office/officeart/2005/8/layout/bProcess3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FBE4A65-37EA-401A-B720-8FDAFE18D726}">
      <dgm:prSet phldrT="[文字]"/>
      <dgm:spPr/>
      <dgm:t>
        <a:bodyPr/>
        <a:lstStyle/>
        <a:p>
          <a:r>
            <a: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9:00</a:t>
          </a:r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開始玩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C10C79-5F8B-41A2-8400-D9397F9840C7}" type="parTrans" cxnId="{21B201B7-EC45-438A-B9A1-5CDB2B7352C7}">
      <dgm:prSet/>
      <dgm:spPr/>
      <dgm:t>
        <a:bodyPr/>
        <a:lstStyle/>
        <a:p>
          <a:endParaRPr lang="zh-TW" altLang="en-US"/>
        </a:p>
      </dgm:t>
    </dgm:pt>
    <dgm:pt modelId="{8B4113B6-6B28-4D23-82E0-DCB569B4C041}" type="sibTrans" cxnId="{21B201B7-EC45-438A-B9A1-5CDB2B7352C7}">
      <dgm:prSet/>
      <dgm:spPr/>
      <dgm:t>
        <a:bodyPr/>
        <a:lstStyle/>
        <a:p>
          <a:endParaRPr lang="zh-TW" altLang="en-US"/>
        </a:p>
      </dgm:t>
    </dgm:pt>
    <dgm:pt modelId="{1DA4BAE9-5D05-4039-AF54-346C8C26D6AF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星際飛車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4A2B3E-17C9-4698-BF30-9CD8725D45F3}" type="parTrans" cxnId="{4AB8752F-6513-4945-AEAE-8EA2518711AD}">
      <dgm:prSet/>
      <dgm:spPr/>
      <dgm:t>
        <a:bodyPr/>
        <a:lstStyle/>
        <a:p>
          <a:endParaRPr lang="zh-TW" altLang="en-US"/>
        </a:p>
      </dgm:t>
    </dgm:pt>
    <dgm:pt modelId="{9823E996-DFE9-4AAB-BEBE-08CDC821D513}" type="sibTrans" cxnId="{4AB8752F-6513-4945-AEAE-8EA2518711AD}">
      <dgm:prSet/>
      <dgm:spPr/>
      <dgm:t>
        <a:bodyPr/>
        <a:lstStyle/>
        <a:p>
          <a:endParaRPr lang="zh-TW" altLang="en-US"/>
        </a:p>
      </dgm:t>
    </dgm:pt>
    <dgm:pt modelId="{2757E518-A030-4A93-B0A8-93223057246E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尋寶船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6ECF4A-E117-4F7B-9912-D1D51547EE59}" type="parTrans" cxnId="{4466B6C3-7DB9-4094-B62B-B705703D83D7}">
      <dgm:prSet/>
      <dgm:spPr/>
      <dgm:t>
        <a:bodyPr/>
        <a:lstStyle/>
        <a:p>
          <a:endParaRPr lang="zh-TW" altLang="en-US"/>
        </a:p>
      </dgm:t>
    </dgm:pt>
    <dgm:pt modelId="{DC6EABC6-85A7-473E-AA33-11E4FC8A1172}" type="sibTrans" cxnId="{4466B6C3-7DB9-4094-B62B-B705703D83D7}">
      <dgm:prSet/>
      <dgm:spPr/>
      <dgm:t>
        <a:bodyPr/>
        <a:lstStyle/>
        <a:p>
          <a:endParaRPr lang="zh-TW" altLang="en-US"/>
        </a:p>
      </dgm:t>
    </dgm:pt>
    <dgm:pt modelId="{88BA6868-7D29-4A56-B4F7-6ABBC6AA6281}">
      <dgm:prSet phldrT="[文字]"/>
      <dgm:spPr/>
      <dgm:t>
        <a:bodyPr/>
        <a:lstStyle/>
        <a:p>
          <a:r>
            <a: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12:00</a:t>
          </a:r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午餐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AAA599-120E-42C5-B62D-3A756C823F5E}" type="parTrans" cxnId="{E2E3235A-1D48-4CF1-9C2F-FAD1D7095948}">
      <dgm:prSet/>
      <dgm:spPr/>
      <dgm:t>
        <a:bodyPr/>
        <a:lstStyle/>
        <a:p>
          <a:endParaRPr lang="zh-TW" altLang="en-US"/>
        </a:p>
      </dgm:t>
    </dgm:pt>
    <dgm:pt modelId="{381C8D62-0028-4DE2-95FC-0A1E8F2906C1}" type="sibTrans" cxnId="{E2E3235A-1D48-4CF1-9C2F-FAD1D7095948}">
      <dgm:prSet/>
      <dgm:spPr/>
      <dgm:t>
        <a:bodyPr/>
        <a:lstStyle/>
        <a:p>
          <a:endParaRPr lang="zh-TW" altLang="en-US"/>
        </a:p>
      </dgm:t>
    </dgm:pt>
    <dgm:pt modelId="{AB751EDA-ACE8-41CD-94C3-6A5E0338C8DF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吼吼樹屋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0BE6B0-38B4-4259-97DA-B050687C9DA7}" type="parTrans" cxnId="{77B147F9-D459-4843-B23A-6DCC347CACD2}">
      <dgm:prSet/>
      <dgm:spPr/>
      <dgm:t>
        <a:bodyPr/>
        <a:lstStyle/>
        <a:p>
          <a:endParaRPr lang="zh-TW" altLang="en-US"/>
        </a:p>
      </dgm:t>
    </dgm:pt>
    <dgm:pt modelId="{B6B51FB8-B490-47A8-BA48-98432FBBD943}" type="sibTrans" cxnId="{77B147F9-D459-4843-B23A-6DCC347CACD2}">
      <dgm:prSet/>
      <dgm:spPr/>
      <dgm:t>
        <a:bodyPr/>
        <a:lstStyle/>
        <a:p>
          <a:endParaRPr lang="zh-TW" altLang="en-US"/>
        </a:p>
      </dgm:t>
    </dgm:pt>
    <dgm:pt modelId="{C2521D81-433A-4978-971C-FAB6773D6C81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咖啡杯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26FB44-2199-4996-8915-6AF3535874D9}" type="parTrans" cxnId="{8F44D864-840C-45D1-9C60-70AB4BE73FA0}">
      <dgm:prSet/>
      <dgm:spPr/>
      <dgm:t>
        <a:bodyPr/>
        <a:lstStyle/>
        <a:p>
          <a:endParaRPr lang="zh-TW" altLang="en-US"/>
        </a:p>
      </dgm:t>
    </dgm:pt>
    <dgm:pt modelId="{C5A38908-5CCA-440E-8869-7059A71FD3CA}" type="sibTrans" cxnId="{8F44D864-840C-45D1-9C60-70AB4BE73FA0}">
      <dgm:prSet/>
      <dgm:spPr/>
      <dgm:t>
        <a:bodyPr/>
        <a:lstStyle/>
        <a:p>
          <a:endParaRPr lang="zh-TW" altLang="en-US"/>
        </a:p>
      </dgm:t>
    </dgm:pt>
    <dgm:pt modelId="{5DE973DC-49C5-4E86-977D-8A81D00059D4}">
      <dgm:prSet phldrT="[文字]"/>
      <dgm:spPr/>
      <dgm:t>
        <a:bodyPr/>
        <a:lstStyle/>
        <a:p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宇宙迴旋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FC8198-AC15-4225-94FB-EE3040696E5D}" type="parTrans" cxnId="{E79B6E81-5243-4A7F-B372-B39EB4EE1A14}">
      <dgm:prSet/>
      <dgm:spPr/>
      <dgm:t>
        <a:bodyPr/>
        <a:lstStyle/>
        <a:p>
          <a:endParaRPr lang="zh-TW" altLang="en-US"/>
        </a:p>
      </dgm:t>
    </dgm:pt>
    <dgm:pt modelId="{1028EA7F-202A-4C8D-948B-DE2B249C0555}" type="sibTrans" cxnId="{E79B6E81-5243-4A7F-B372-B39EB4EE1A14}">
      <dgm:prSet/>
      <dgm:spPr/>
      <dgm:t>
        <a:bodyPr/>
        <a:lstStyle/>
        <a:p>
          <a:endParaRPr lang="zh-TW" altLang="en-US"/>
        </a:p>
      </dgm:t>
    </dgm:pt>
    <dgm:pt modelId="{89CEF246-0E17-4BAC-A152-71D14F1DB2E9}">
      <dgm:prSet phldrT="[文字]"/>
      <dgm:spPr/>
      <dgm:t>
        <a:bodyPr/>
        <a:lstStyle/>
        <a:p>
          <a:r>
            <a:rPr lang="en-US" alt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16:00</a:t>
          </a:r>
          <a:r>
            <a:rPr lang="zh-TW" alt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回家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4D7868-2F19-4C66-B0D6-5E3E5CC6D82F}" type="parTrans" cxnId="{12A23CF9-742B-44C8-B44B-D5E507E6F2D2}">
      <dgm:prSet/>
      <dgm:spPr/>
      <dgm:t>
        <a:bodyPr/>
        <a:lstStyle/>
        <a:p>
          <a:endParaRPr lang="zh-TW" altLang="en-US"/>
        </a:p>
      </dgm:t>
    </dgm:pt>
    <dgm:pt modelId="{D4C92871-5B45-4DB2-82F5-B453A28C0131}" type="sibTrans" cxnId="{12A23CF9-742B-44C8-B44B-D5E507E6F2D2}">
      <dgm:prSet/>
      <dgm:spPr/>
      <dgm:t>
        <a:bodyPr/>
        <a:lstStyle/>
        <a:p>
          <a:endParaRPr lang="zh-TW" altLang="en-US"/>
        </a:p>
      </dgm:t>
    </dgm:pt>
    <dgm:pt modelId="{A645A0F4-A616-4D36-AEED-A3E0A884A1B3}" type="pres">
      <dgm:prSet presAssocID="{EA141133-9CB7-4789-AE51-73A4D94CA4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04255A1-A60B-48EB-B12D-1B703E133950}" type="pres">
      <dgm:prSet presAssocID="{2FBE4A65-37EA-401A-B720-8FDAFE18D72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EFF334-9D7A-43FC-BC1A-D281F991D4EA}" type="pres">
      <dgm:prSet presAssocID="{8B4113B6-6B28-4D23-82E0-DCB569B4C041}" presName="sibTrans" presStyleLbl="sibTrans1D1" presStyleIdx="0" presStyleCnt="7"/>
      <dgm:spPr/>
      <dgm:t>
        <a:bodyPr/>
        <a:lstStyle/>
        <a:p>
          <a:endParaRPr lang="zh-TW" altLang="en-US"/>
        </a:p>
      </dgm:t>
    </dgm:pt>
    <dgm:pt modelId="{D67A2C30-B338-499B-9DA9-8E0935DEB9B1}" type="pres">
      <dgm:prSet presAssocID="{8B4113B6-6B28-4D23-82E0-DCB569B4C041}" presName="connectorText" presStyleLbl="sibTrans1D1" presStyleIdx="0" presStyleCnt="7"/>
      <dgm:spPr/>
      <dgm:t>
        <a:bodyPr/>
        <a:lstStyle/>
        <a:p>
          <a:endParaRPr lang="zh-TW" altLang="en-US"/>
        </a:p>
      </dgm:t>
    </dgm:pt>
    <dgm:pt modelId="{216895FF-9824-431D-9B78-4535FB955124}" type="pres">
      <dgm:prSet presAssocID="{1DA4BAE9-5D05-4039-AF54-346C8C26D6A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FEC46B-846C-4613-8D1D-0CABB010AB8B}" type="pres">
      <dgm:prSet presAssocID="{9823E996-DFE9-4AAB-BEBE-08CDC821D513}" presName="sibTrans" presStyleLbl="sibTrans1D1" presStyleIdx="1" presStyleCnt="7"/>
      <dgm:spPr/>
      <dgm:t>
        <a:bodyPr/>
        <a:lstStyle/>
        <a:p>
          <a:endParaRPr lang="zh-TW" altLang="en-US"/>
        </a:p>
      </dgm:t>
    </dgm:pt>
    <dgm:pt modelId="{6F5C3D3C-5B2F-4980-AC83-0DD33AFBFAAE}" type="pres">
      <dgm:prSet presAssocID="{9823E996-DFE9-4AAB-BEBE-08CDC821D513}" presName="connectorText" presStyleLbl="sibTrans1D1" presStyleIdx="1" presStyleCnt="7"/>
      <dgm:spPr/>
      <dgm:t>
        <a:bodyPr/>
        <a:lstStyle/>
        <a:p>
          <a:endParaRPr lang="zh-TW" altLang="en-US"/>
        </a:p>
      </dgm:t>
    </dgm:pt>
    <dgm:pt modelId="{E5E3C61C-ABA8-4875-8B25-19C90B96B619}" type="pres">
      <dgm:prSet presAssocID="{2757E518-A030-4A93-B0A8-93223057246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94BBA5-34BB-461B-828C-B4347C95F1BD}" type="pres">
      <dgm:prSet presAssocID="{DC6EABC6-85A7-473E-AA33-11E4FC8A1172}" presName="sibTrans" presStyleLbl="sibTrans1D1" presStyleIdx="2" presStyleCnt="7"/>
      <dgm:spPr/>
      <dgm:t>
        <a:bodyPr/>
        <a:lstStyle/>
        <a:p>
          <a:endParaRPr lang="zh-TW" altLang="en-US"/>
        </a:p>
      </dgm:t>
    </dgm:pt>
    <dgm:pt modelId="{4D98F26D-68AE-4603-B630-746667E29B5A}" type="pres">
      <dgm:prSet presAssocID="{DC6EABC6-85A7-473E-AA33-11E4FC8A1172}" presName="connectorText" presStyleLbl="sibTrans1D1" presStyleIdx="2" presStyleCnt="7"/>
      <dgm:spPr/>
      <dgm:t>
        <a:bodyPr/>
        <a:lstStyle/>
        <a:p>
          <a:endParaRPr lang="zh-TW" altLang="en-US"/>
        </a:p>
      </dgm:t>
    </dgm:pt>
    <dgm:pt modelId="{2264D143-C6C1-4768-8E34-B01F63E3E4BF}" type="pres">
      <dgm:prSet presAssocID="{88BA6868-7D29-4A56-B4F7-6ABBC6AA628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C89FEC-0A67-43AE-AC5A-BB7B37ED21D4}" type="pres">
      <dgm:prSet presAssocID="{381C8D62-0028-4DE2-95FC-0A1E8F2906C1}" presName="sibTrans" presStyleLbl="sibTrans1D1" presStyleIdx="3" presStyleCnt="7"/>
      <dgm:spPr/>
      <dgm:t>
        <a:bodyPr/>
        <a:lstStyle/>
        <a:p>
          <a:endParaRPr lang="zh-TW" altLang="en-US"/>
        </a:p>
      </dgm:t>
    </dgm:pt>
    <dgm:pt modelId="{57D07C66-4E8B-466B-95D7-6D5231897F88}" type="pres">
      <dgm:prSet presAssocID="{381C8D62-0028-4DE2-95FC-0A1E8F2906C1}" presName="connectorText" presStyleLbl="sibTrans1D1" presStyleIdx="3" presStyleCnt="7"/>
      <dgm:spPr/>
      <dgm:t>
        <a:bodyPr/>
        <a:lstStyle/>
        <a:p>
          <a:endParaRPr lang="zh-TW" altLang="en-US"/>
        </a:p>
      </dgm:t>
    </dgm:pt>
    <dgm:pt modelId="{AD89BC8E-7DDA-4DDB-832E-2EE10DE37D9D}" type="pres">
      <dgm:prSet presAssocID="{AB751EDA-ACE8-41CD-94C3-6A5E0338C8D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E124EF-3812-4746-989E-E5102F469F95}" type="pres">
      <dgm:prSet presAssocID="{B6B51FB8-B490-47A8-BA48-98432FBBD943}" presName="sibTrans" presStyleLbl="sibTrans1D1" presStyleIdx="4" presStyleCnt="7"/>
      <dgm:spPr/>
      <dgm:t>
        <a:bodyPr/>
        <a:lstStyle/>
        <a:p>
          <a:endParaRPr lang="zh-TW" altLang="en-US"/>
        </a:p>
      </dgm:t>
    </dgm:pt>
    <dgm:pt modelId="{73A75DFF-D932-4946-826B-C4E332F31D98}" type="pres">
      <dgm:prSet presAssocID="{B6B51FB8-B490-47A8-BA48-98432FBBD943}" presName="connectorText" presStyleLbl="sibTrans1D1" presStyleIdx="4" presStyleCnt="7"/>
      <dgm:spPr/>
      <dgm:t>
        <a:bodyPr/>
        <a:lstStyle/>
        <a:p>
          <a:endParaRPr lang="zh-TW" altLang="en-US"/>
        </a:p>
      </dgm:t>
    </dgm:pt>
    <dgm:pt modelId="{5B463E16-10BD-4830-8525-E04E05F705AB}" type="pres">
      <dgm:prSet presAssocID="{C2521D81-433A-4978-971C-FAB6773D6C8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9BF4DA-C993-4677-AB20-EC27F2DDCD08}" type="pres">
      <dgm:prSet presAssocID="{C5A38908-5CCA-440E-8869-7059A71FD3CA}" presName="sibTrans" presStyleLbl="sibTrans1D1" presStyleIdx="5" presStyleCnt="7"/>
      <dgm:spPr/>
      <dgm:t>
        <a:bodyPr/>
        <a:lstStyle/>
        <a:p>
          <a:endParaRPr lang="zh-TW" altLang="en-US"/>
        </a:p>
      </dgm:t>
    </dgm:pt>
    <dgm:pt modelId="{502116BF-0B21-409B-B359-3FEB24EC0D3D}" type="pres">
      <dgm:prSet presAssocID="{C5A38908-5CCA-440E-8869-7059A71FD3CA}" presName="connectorText" presStyleLbl="sibTrans1D1" presStyleIdx="5" presStyleCnt="7"/>
      <dgm:spPr/>
      <dgm:t>
        <a:bodyPr/>
        <a:lstStyle/>
        <a:p>
          <a:endParaRPr lang="zh-TW" altLang="en-US"/>
        </a:p>
      </dgm:t>
    </dgm:pt>
    <dgm:pt modelId="{4EFE48FC-F278-4F02-88D1-34B0E51654CD}" type="pres">
      <dgm:prSet presAssocID="{5DE973DC-49C5-4E86-977D-8A81D00059D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C673B9-26FC-4F63-A44E-0BB2F5B4B54F}" type="pres">
      <dgm:prSet presAssocID="{1028EA7F-202A-4C8D-948B-DE2B249C0555}" presName="sibTrans" presStyleLbl="sibTrans1D1" presStyleIdx="6" presStyleCnt="7"/>
      <dgm:spPr/>
      <dgm:t>
        <a:bodyPr/>
        <a:lstStyle/>
        <a:p>
          <a:endParaRPr lang="zh-TW" altLang="en-US"/>
        </a:p>
      </dgm:t>
    </dgm:pt>
    <dgm:pt modelId="{B30662E0-268D-40F2-A599-BF69F040298F}" type="pres">
      <dgm:prSet presAssocID="{1028EA7F-202A-4C8D-948B-DE2B249C0555}" presName="connectorText" presStyleLbl="sibTrans1D1" presStyleIdx="6" presStyleCnt="7"/>
      <dgm:spPr/>
      <dgm:t>
        <a:bodyPr/>
        <a:lstStyle/>
        <a:p>
          <a:endParaRPr lang="zh-TW" altLang="en-US"/>
        </a:p>
      </dgm:t>
    </dgm:pt>
    <dgm:pt modelId="{5617F536-01C5-45C3-B108-6337ADC73CB8}" type="pres">
      <dgm:prSet presAssocID="{89CEF246-0E17-4BAC-A152-71D14F1DB2E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77492B-AC53-4981-A48A-D9DFC3514BDB}" type="presOf" srcId="{2757E518-A030-4A93-B0A8-93223057246E}" destId="{E5E3C61C-ABA8-4875-8B25-19C90B96B619}" srcOrd="0" destOrd="0" presId="urn:microsoft.com/office/officeart/2005/8/layout/bProcess3"/>
    <dgm:cxn modelId="{839F24EE-5D4B-47CD-AAE6-C954D69665FD}" type="presOf" srcId="{2FBE4A65-37EA-401A-B720-8FDAFE18D726}" destId="{204255A1-A60B-48EB-B12D-1B703E133950}" srcOrd="0" destOrd="0" presId="urn:microsoft.com/office/officeart/2005/8/layout/bProcess3"/>
    <dgm:cxn modelId="{21B201B7-EC45-438A-B9A1-5CDB2B7352C7}" srcId="{EA141133-9CB7-4789-AE51-73A4D94CA468}" destId="{2FBE4A65-37EA-401A-B720-8FDAFE18D726}" srcOrd="0" destOrd="0" parTransId="{19C10C79-5F8B-41A2-8400-D9397F9840C7}" sibTransId="{8B4113B6-6B28-4D23-82E0-DCB569B4C041}"/>
    <dgm:cxn modelId="{EA5B57E2-40BC-44FF-B929-C6D590E45106}" type="presOf" srcId="{C5A38908-5CCA-440E-8869-7059A71FD3CA}" destId="{502116BF-0B21-409B-B359-3FEB24EC0D3D}" srcOrd="1" destOrd="0" presId="urn:microsoft.com/office/officeart/2005/8/layout/bProcess3"/>
    <dgm:cxn modelId="{1FCB46FD-8F8A-4171-9638-CD81785D39D9}" type="presOf" srcId="{1028EA7F-202A-4C8D-948B-DE2B249C0555}" destId="{B30662E0-268D-40F2-A599-BF69F040298F}" srcOrd="1" destOrd="0" presId="urn:microsoft.com/office/officeart/2005/8/layout/bProcess3"/>
    <dgm:cxn modelId="{E6946F4B-3BCB-4D26-B337-BEB0A26161F1}" type="presOf" srcId="{B6B51FB8-B490-47A8-BA48-98432FBBD943}" destId="{3EE124EF-3812-4746-989E-E5102F469F95}" srcOrd="0" destOrd="0" presId="urn:microsoft.com/office/officeart/2005/8/layout/bProcess3"/>
    <dgm:cxn modelId="{5EECED72-D37E-4B9B-82C3-43356BEA4A82}" type="presOf" srcId="{1028EA7F-202A-4C8D-948B-DE2B249C0555}" destId="{B5C673B9-26FC-4F63-A44E-0BB2F5B4B54F}" srcOrd="0" destOrd="0" presId="urn:microsoft.com/office/officeart/2005/8/layout/bProcess3"/>
    <dgm:cxn modelId="{C5088C4A-2552-44A0-95D7-AD630E006EF8}" type="presOf" srcId="{89CEF246-0E17-4BAC-A152-71D14F1DB2E9}" destId="{5617F536-01C5-45C3-B108-6337ADC73CB8}" srcOrd="0" destOrd="0" presId="urn:microsoft.com/office/officeart/2005/8/layout/bProcess3"/>
    <dgm:cxn modelId="{4C0B1C3A-E970-4DB3-AD8A-842B58FE9131}" type="presOf" srcId="{AB751EDA-ACE8-41CD-94C3-6A5E0338C8DF}" destId="{AD89BC8E-7DDA-4DDB-832E-2EE10DE37D9D}" srcOrd="0" destOrd="0" presId="urn:microsoft.com/office/officeart/2005/8/layout/bProcess3"/>
    <dgm:cxn modelId="{4466B6C3-7DB9-4094-B62B-B705703D83D7}" srcId="{EA141133-9CB7-4789-AE51-73A4D94CA468}" destId="{2757E518-A030-4A93-B0A8-93223057246E}" srcOrd="2" destOrd="0" parTransId="{716ECF4A-E117-4F7B-9912-D1D51547EE59}" sibTransId="{DC6EABC6-85A7-473E-AA33-11E4FC8A1172}"/>
    <dgm:cxn modelId="{BC277E07-79D2-4CDD-A6F0-6069BC4311A6}" type="presOf" srcId="{88BA6868-7D29-4A56-B4F7-6ABBC6AA6281}" destId="{2264D143-C6C1-4768-8E34-B01F63E3E4BF}" srcOrd="0" destOrd="0" presId="urn:microsoft.com/office/officeart/2005/8/layout/bProcess3"/>
    <dgm:cxn modelId="{ED164FDD-1F64-490A-BDD1-D46E06F53204}" type="presOf" srcId="{1DA4BAE9-5D05-4039-AF54-346C8C26D6AF}" destId="{216895FF-9824-431D-9B78-4535FB955124}" srcOrd="0" destOrd="0" presId="urn:microsoft.com/office/officeart/2005/8/layout/bProcess3"/>
    <dgm:cxn modelId="{FB8D8E6F-533C-4718-B3B3-35F5CBBE48DA}" type="presOf" srcId="{9823E996-DFE9-4AAB-BEBE-08CDC821D513}" destId="{F9FEC46B-846C-4613-8D1D-0CABB010AB8B}" srcOrd="0" destOrd="0" presId="urn:microsoft.com/office/officeart/2005/8/layout/bProcess3"/>
    <dgm:cxn modelId="{3DD1D6D5-EDBE-44B0-A0D7-9658314F9D62}" type="presOf" srcId="{C2521D81-433A-4978-971C-FAB6773D6C81}" destId="{5B463E16-10BD-4830-8525-E04E05F705AB}" srcOrd="0" destOrd="0" presId="urn:microsoft.com/office/officeart/2005/8/layout/bProcess3"/>
    <dgm:cxn modelId="{4FBE287C-AD2D-4014-AE78-1403C70D29BF}" type="presOf" srcId="{8B4113B6-6B28-4D23-82E0-DCB569B4C041}" destId="{D67A2C30-B338-499B-9DA9-8E0935DEB9B1}" srcOrd="1" destOrd="0" presId="urn:microsoft.com/office/officeart/2005/8/layout/bProcess3"/>
    <dgm:cxn modelId="{4AB8752F-6513-4945-AEAE-8EA2518711AD}" srcId="{EA141133-9CB7-4789-AE51-73A4D94CA468}" destId="{1DA4BAE9-5D05-4039-AF54-346C8C26D6AF}" srcOrd="1" destOrd="0" parTransId="{794A2B3E-17C9-4698-BF30-9CD8725D45F3}" sibTransId="{9823E996-DFE9-4AAB-BEBE-08CDC821D513}"/>
    <dgm:cxn modelId="{E79B6E81-5243-4A7F-B372-B39EB4EE1A14}" srcId="{EA141133-9CB7-4789-AE51-73A4D94CA468}" destId="{5DE973DC-49C5-4E86-977D-8A81D00059D4}" srcOrd="6" destOrd="0" parTransId="{65FC8198-AC15-4225-94FB-EE3040696E5D}" sibTransId="{1028EA7F-202A-4C8D-948B-DE2B249C0555}"/>
    <dgm:cxn modelId="{29A8D945-696B-45F7-B496-C5CBFFD45F46}" type="presOf" srcId="{5DE973DC-49C5-4E86-977D-8A81D00059D4}" destId="{4EFE48FC-F278-4F02-88D1-34B0E51654CD}" srcOrd="0" destOrd="0" presId="urn:microsoft.com/office/officeart/2005/8/layout/bProcess3"/>
    <dgm:cxn modelId="{5FF79057-874E-4298-AEAC-15EAA04BAA07}" type="presOf" srcId="{EA141133-9CB7-4789-AE51-73A4D94CA468}" destId="{A645A0F4-A616-4D36-AEED-A3E0A884A1B3}" srcOrd="0" destOrd="0" presId="urn:microsoft.com/office/officeart/2005/8/layout/bProcess3"/>
    <dgm:cxn modelId="{8F44D864-840C-45D1-9C60-70AB4BE73FA0}" srcId="{EA141133-9CB7-4789-AE51-73A4D94CA468}" destId="{C2521D81-433A-4978-971C-FAB6773D6C81}" srcOrd="5" destOrd="0" parTransId="{4C26FB44-2199-4996-8915-6AF3535874D9}" sibTransId="{C5A38908-5CCA-440E-8869-7059A71FD3CA}"/>
    <dgm:cxn modelId="{12A23CF9-742B-44C8-B44B-D5E507E6F2D2}" srcId="{EA141133-9CB7-4789-AE51-73A4D94CA468}" destId="{89CEF246-0E17-4BAC-A152-71D14F1DB2E9}" srcOrd="7" destOrd="0" parTransId="{E94D7868-2F19-4C66-B0D6-5E3E5CC6D82F}" sibTransId="{D4C92871-5B45-4DB2-82F5-B453A28C0131}"/>
    <dgm:cxn modelId="{61D117B6-D26C-4248-8E62-1835E4FA1FA4}" type="presOf" srcId="{381C8D62-0028-4DE2-95FC-0A1E8F2906C1}" destId="{AEC89FEC-0A67-43AE-AC5A-BB7B37ED21D4}" srcOrd="0" destOrd="0" presId="urn:microsoft.com/office/officeart/2005/8/layout/bProcess3"/>
    <dgm:cxn modelId="{5F3F8F16-6E24-462D-B458-F4C1212D9B09}" type="presOf" srcId="{C5A38908-5CCA-440E-8869-7059A71FD3CA}" destId="{429BF4DA-C993-4677-AB20-EC27F2DDCD08}" srcOrd="0" destOrd="0" presId="urn:microsoft.com/office/officeart/2005/8/layout/bProcess3"/>
    <dgm:cxn modelId="{DCABDD5D-19AA-4AF2-ADA1-0828EB5BFC2D}" type="presOf" srcId="{DC6EABC6-85A7-473E-AA33-11E4FC8A1172}" destId="{7E94BBA5-34BB-461B-828C-B4347C95F1BD}" srcOrd="0" destOrd="0" presId="urn:microsoft.com/office/officeart/2005/8/layout/bProcess3"/>
    <dgm:cxn modelId="{50577B3E-E548-4849-A006-3774967464C0}" type="presOf" srcId="{DC6EABC6-85A7-473E-AA33-11E4FC8A1172}" destId="{4D98F26D-68AE-4603-B630-746667E29B5A}" srcOrd="1" destOrd="0" presId="urn:microsoft.com/office/officeart/2005/8/layout/bProcess3"/>
    <dgm:cxn modelId="{2357467F-E5D3-4133-989E-BEEB11B00B90}" type="presOf" srcId="{8B4113B6-6B28-4D23-82E0-DCB569B4C041}" destId="{11EFF334-9D7A-43FC-BC1A-D281F991D4EA}" srcOrd="0" destOrd="0" presId="urn:microsoft.com/office/officeart/2005/8/layout/bProcess3"/>
    <dgm:cxn modelId="{E2E3235A-1D48-4CF1-9C2F-FAD1D7095948}" srcId="{EA141133-9CB7-4789-AE51-73A4D94CA468}" destId="{88BA6868-7D29-4A56-B4F7-6ABBC6AA6281}" srcOrd="3" destOrd="0" parTransId="{7CAAA599-120E-42C5-B62D-3A756C823F5E}" sibTransId="{381C8D62-0028-4DE2-95FC-0A1E8F2906C1}"/>
    <dgm:cxn modelId="{BA46F728-4A50-484F-938B-79CF7DEAAAE1}" type="presOf" srcId="{381C8D62-0028-4DE2-95FC-0A1E8F2906C1}" destId="{57D07C66-4E8B-466B-95D7-6D5231897F88}" srcOrd="1" destOrd="0" presId="urn:microsoft.com/office/officeart/2005/8/layout/bProcess3"/>
    <dgm:cxn modelId="{56EF2D5B-0130-46A9-A104-660BDBAE4505}" type="presOf" srcId="{9823E996-DFE9-4AAB-BEBE-08CDC821D513}" destId="{6F5C3D3C-5B2F-4980-AC83-0DD33AFBFAAE}" srcOrd="1" destOrd="0" presId="urn:microsoft.com/office/officeart/2005/8/layout/bProcess3"/>
    <dgm:cxn modelId="{DAE56854-3013-4B12-B85A-94D881902BA0}" type="presOf" srcId="{B6B51FB8-B490-47A8-BA48-98432FBBD943}" destId="{73A75DFF-D932-4946-826B-C4E332F31D98}" srcOrd="1" destOrd="0" presId="urn:microsoft.com/office/officeart/2005/8/layout/bProcess3"/>
    <dgm:cxn modelId="{77B147F9-D459-4843-B23A-6DCC347CACD2}" srcId="{EA141133-9CB7-4789-AE51-73A4D94CA468}" destId="{AB751EDA-ACE8-41CD-94C3-6A5E0338C8DF}" srcOrd="4" destOrd="0" parTransId="{E20BE6B0-38B4-4259-97DA-B050687C9DA7}" sibTransId="{B6B51FB8-B490-47A8-BA48-98432FBBD943}"/>
    <dgm:cxn modelId="{D7F8FF71-56AB-40D1-97C3-2DC32C0558E8}" type="presParOf" srcId="{A645A0F4-A616-4D36-AEED-A3E0A884A1B3}" destId="{204255A1-A60B-48EB-B12D-1B703E133950}" srcOrd="0" destOrd="0" presId="urn:microsoft.com/office/officeart/2005/8/layout/bProcess3"/>
    <dgm:cxn modelId="{98B7758B-5566-4C4B-90A1-1080FECCA481}" type="presParOf" srcId="{A645A0F4-A616-4D36-AEED-A3E0A884A1B3}" destId="{11EFF334-9D7A-43FC-BC1A-D281F991D4EA}" srcOrd="1" destOrd="0" presId="urn:microsoft.com/office/officeart/2005/8/layout/bProcess3"/>
    <dgm:cxn modelId="{DD8BBE6A-61A8-4D40-9514-5D22F0D846B9}" type="presParOf" srcId="{11EFF334-9D7A-43FC-BC1A-D281F991D4EA}" destId="{D67A2C30-B338-499B-9DA9-8E0935DEB9B1}" srcOrd="0" destOrd="0" presId="urn:microsoft.com/office/officeart/2005/8/layout/bProcess3"/>
    <dgm:cxn modelId="{907350B3-CAB7-44E8-80FC-E8AEEF1B72A7}" type="presParOf" srcId="{A645A0F4-A616-4D36-AEED-A3E0A884A1B3}" destId="{216895FF-9824-431D-9B78-4535FB955124}" srcOrd="2" destOrd="0" presId="urn:microsoft.com/office/officeart/2005/8/layout/bProcess3"/>
    <dgm:cxn modelId="{E57061F1-28F2-4D0E-8653-6741230D48C0}" type="presParOf" srcId="{A645A0F4-A616-4D36-AEED-A3E0A884A1B3}" destId="{F9FEC46B-846C-4613-8D1D-0CABB010AB8B}" srcOrd="3" destOrd="0" presId="urn:microsoft.com/office/officeart/2005/8/layout/bProcess3"/>
    <dgm:cxn modelId="{A80338C6-B97C-4827-9BAE-4739A0AF9DF7}" type="presParOf" srcId="{F9FEC46B-846C-4613-8D1D-0CABB010AB8B}" destId="{6F5C3D3C-5B2F-4980-AC83-0DD33AFBFAAE}" srcOrd="0" destOrd="0" presId="urn:microsoft.com/office/officeart/2005/8/layout/bProcess3"/>
    <dgm:cxn modelId="{866B0F6E-288D-4D0D-8585-AB05B4757938}" type="presParOf" srcId="{A645A0F4-A616-4D36-AEED-A3E0A884A1B3}" destId="{E5E3C61C-ABA8-4875-8B25-19C90B96B619}" srcOrd="4" destOrd="0" presId="urn:microsoft.com/office/officeart/2005/8/layout/bProcess3"/>
    <dgm:cxn modelId="{A91C0B05-6C1A-4471-AF79-6F346F134201}" type="presParOf" srcId="{A645A0F4-A616-4D36-AEED-A3E0A884A1B3}" destId="{7E94BBA5-34BB-461B-828C-B4347C95F1BD}" srcOrd="5" destOrd="0" presId="urn:microsoft.com/office/officeart/2005/8/layout/bProcess3"/>
    <dgm:cxn modelId="{5FD22487-64D4-4079-A751-CEE6B8F475F8}" type="presParOf" srcId="{7E94BBA5-34BB-461B-828C-B4347C95F1BD}" destId="{4D98F26D-68AE-4603-B630-746667E29B5A}" srcOrd="0" destOrd="0" presId="urn:microsoft.com/office/officeart/2005/8/layout/bProcess3"/>
    <dgm:cxn modelId="{68B870F1-733E-4256-8C7E-D2EF0140C2D6}" type="presParOf" srcId="{A645A0F4-A616-4D36-AEED-A3E0A884A1B3}" destId="{2264D143-C6C1-4768-8E34-B01F63E3E4BF}" srcOrd="6" destOrd="0" presId="urn:microsoft.com/office/officeart/2005/8/layout/bProcess3"/>
    <dgm:cxn modelId="{090B77A4-4F20-46D1-9669-996AC726252A}" type="presParOf" srcId="{A645A0F4-A616-4D36-AEED-A3E0A884A1B3}" destId="{AEC89FEC-0A67-43AE-AC5A-BB7B37ED21D4}" srcOrd="7" destOrd="0" presId="urn:microsoft.com/office/officeart/2005/8/layout/bProcess3"/>
    <dgm:cxn modelId="{0713E709-5F95-4651-8DD1-A60C85F34026}" type="presParOf" srcId="{AEC89FEC-0A67-43AE-AC5A-BB7B37ED21D4}" destId="{57D07C66-4E8B-466B-95D7-6D5231897F88}" srcOrd="0" destOrd="0" presId="urn:microsoft.com/office/officeart/2005/8/layout/bProcess3"/>
    <dgm:cxn modelId="{EC1B89CB-96C1-426E-AFD5-9A1706226019}" type="presParOf" srcId="{A645A0F4-A616-4D36-AEED-A3E0A884A1B3}" destId="{AD89BC8E-7DDA-4DDB-832E-2EE10DE37D9D}" srcOrd="8" destOrd="0" presId="urn:microsoft.com/office/officeart/2005/8/layout/bProcess3"/>
    <dgm:cxn modelId="{CB582B17-8216-4511-8B09-392AA172F3D9}" type="presParOf" srcId="{A645A0F4-A616-4D36-AEED-A3E0A884A1B3}" destId="{3EE124EF-3812-4746-989E-E5102F469F95}" srcOrd="9" destOrd="0" presId="urn:microsoft.com/office/officeart/2005/8/layout/bProcess3"/>
    <dgm:cxn modelId="{E620B2F1-A201-4930-A07E-7C25B1AB2C70}" type="presParOf" srcId="{3EE124EF-3812-4746-989E-E5102F469F95}" destId="{73A75DFF-D932-4946-826B-C4E332F31D98}" srcOrd="0" destOrd="0" presId="urn:microsoft.com/office/officeart/2005/8/layout/bProcess3"/>
    <dgm:cxn modelId="{EECB0E07-ACF5-4FED-BCB8-D7181F3CB163}" type="presParOf" srcId="{A645A0F4-A616-4D36-AEED-A3E0A884A1B3}" destId="{5B463E16-10BD-4830-8525-E04E05F705AB}" srcOrd="10" destOrd="0" presId="urn:microsoft.com/office/officeart/2005/8/layout/bProcess3"/>
    <dgm:cxn modelId="{85AAE1E1-B813-4F7F-892D-4320013146F8}" type="presParOf" srcId="{A645A0F4-A616-4D36-AEED-A3E0A884A1B3}" destId="{429BF4DA-C993-4677-AB20-EC27F2DDCD08}" srcOrd="11" destOrd="0" presId="urn:microsoft.com/office/officeart/2005/8/layout/bProcess3"/>
    <dgm:cxn modelId="{85E49A5D-1067-4296-8B13-1265D3AAB93C}" type="presParOf" srcId="{429BF4DA-C993-4677-AB20-EC27F2DDCD08}" destId="{502116BF-0B21-409B-B359-3FEB24EC0D3D}" srcOrd="0" destOrd="0" presId="urn:microsoft.com/office/officeart/2005/8/layout/bProcess3"/>
    <dgm:cxn modelId="{547E045B-86E7-41BC-A2DE-EFA1223DBACD}" type="presParOf" srcId="{A645A0F4-A616-4D36-AEED-A3E0A884A1B3}" destId="{4EFE48FC-F278-4F02-88D1-34B0E51654CD}" srcOrd="12" destOrd="0" presId="urn:microsoft.com/office/officeart/2005/8/layout/bProcess3"/>
    <dgm:cxn modelId="{03FBC87C-191E-43B8-988F-1FF0BC31A0BE}" type="presParOf" srcId="{A645A0F4-A616-4D36-AEED-A3E0A884A1B3}" destId="{B5C673B9-26FC-4F63-A44E-0BB2F5B4B54F}" srcOrd="13" destOrd="0" presId="urn:microsoft.com/office/officeart/2005/8/layout/bProcess3"/>
    <dgm:cxn modelId="{CCAF92A4-8755-462C-97F8-351C19A1258D}" type="presParOf" srcId="{B5C673B9-26FC-4F63-A44E-0BB2F5B4B54F}" destId="{B30662E0-268D-40F2-A599-BF69F040298F}" srcOrd="0" destOrd="0" presId="urn:microsoft.com/office/officeart/2005/8/layout/bProcess3"/>
    <dgm:cxn modelId="{BA276FB0-B068-4ECC-99CB-9E02337F0087}" type="presParOf" srcId="{A645A0F4-A616-4D36-AEED-A3E0A884A1B3}" destId="{5617F536-01C5-45C3-B108-6337ADC73CB8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F334-9D7A-43FC-BC1A-D281F991D4EA}">
      <dsp:nvSpPr>
        <dsp:cNvPr id="0" name=""/>
        <dsp:cNvSpPr/>
      </dsp:nvSpPr>
      <dsp:spPr>
        <a:xfrm>
          <a:off x="2046459" y="76398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54723" y="807349"/>
        <a:ext cx="23533" cy="4706"/>
      </dsp:txXfrm>
    </dsp:sp>
    <dsp:sp modelId="{204255A1-A60B-48EB-B12D-1B703E133950}">
      <dsp:nvSpPr>
        <dsp:cNvPr id="0" name=""/>
        <dsp:cNvSpPr/>
      </dsp:nvSpPr>
      <dsp:spPr>
        <a:xfrm>
          <a:off x="1910" y="195797"/>
          <a:ext cx="2046349" cy="1227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9:00</a:t>
          </a:r>
          <a:r>
            <a:rPr lang="zh-TW" altLang="en-US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開始玩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10" y="195797"/>
        <a:ext cx="2046349" cy="1227809"/>
      </dsp:txXfrm>
    </dsp:sp>
    <dsp:sp modelId="{F9FEC46B-846C-4613-8D1D-0CABB010AB8B}">
      <dsp:nvSpPr>
        <dsp:cNvPr id="0" name=""/>
        <dsp:cNvSpPr/>
      </dsp:nvSpPr>
      <dsp:spPr>
        <a:xfrm>
          <a:off x="4563469" y="76398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71733" y="807349"/>
        <a:ext cx="23533" cy="4706"/>
      </dsp:txXfrm>
    </dsp:sp>
    <dsp:sp modelId="{216895FF-9824-431D-9B78-4535FB955124}">
      <dsp:nvSpPr>
        <dsp:cNvPr id="0" name=""/>
        <dsp:cNvSpPr/>
      </dsp:nvSpPr>
      <dsp:spPr>
        <a:xfrm>
          <a:off x="2518920" y="195797"/>
          <a:ext cx="2046349" cy="1227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星際飛車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18920" y="195797"/>
        <a:ext cx="2046349" cy="1227809"/>
      </dsp:txXfrm>
    </dsp:sp>
    <dsp:sp modelId="{7E94BBA5-34BB-461B-828C-B4347C95F1BD}">
      <dsp:nvSpPr>
        <dsp:cNvPr id="0" name=""/>
        <dsp:cNvSpPr/>
      </dsp:nvSpPr>
      <dsp:spPr>
        <a:xfrm>
          <a:off x="7080479" y="76398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288743" y="807349"/>
        <a:ext cx="23533" cy="4706"/>
      </dsp:txXfrm>
    </dsp:sp>
    <dsp:sp modelId="{E5E3C61C-ABA8-4875-8B25-19C90B96B619}">
      <dsp:nvSpPr>
        <dsp:cNvPr id="0" name=""/>
        <dsp:cNvSpPr/>
      </dsp:nvSpPr>
      <dsp:spPr>
        <a:xfrm>
          <a:off x="5035930" y="195797"/>
          <a:ext cx="2046349" cy="12278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尋寶船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35930" y="195797"/>
        <a:ext cx="2046349" cy="1227809"/>
      </dsp:txXfrm>
    </dsp:sp>
    <dsp:sp modelId="{AEC89FEC-0A67-43AE-AC5A-BB7B37ED21D4}">
      <dsp:nvSpPr>
        <dsp:cNvPr id="0" name=""/>
        <dsp:cNvSpPr/>
      </dsp:nvSpPr>
      <dsp:spPr>
        <a:xfrm>
          <a:off x="1025085" y="1421807"/>
          <a:ext cx="7551029" cy="440060"/>
        </a:xfrm>
        <a:custGeom>
          <a:avLst/>
          <a:gdLst/>
          <a:ahLst/>
          <a:cxnLst/>
          <a:rect l="0" t="0" r="0" b="0"/>
          <a:pathLst>
            <a:path>
              <a:moveTo>
                <a:pt x="7551029" y="0"/>
              </a:moveTo>
              <a:lnTo>
                <a:pt x="7551029" y="237130"/>
              </a:lnTo>
              <a:lnTo>
                <a:pt x="0" y="237130"/>
              </a:lnTo>
              <a:lnTo>
                <a:pt x="0" y="44006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611457" y="1639484"/>
        <a:ext cx="378284" cy="4706"/>
      </dsp:txXfrm>
    </dsp:sp>
    <dsp:sp modelId="{2264D143-C6C1-4768-8E34-B01F63E3E4BF}">
      <dsp:nvSpPr>
        <dsp:cNvPr id="0" name=""/>
        <dsp:cNvSpPr/>
      </dsp:nvSpPr>
      <dsp:spPr>
        <a:xfrm>
          <a:off x="7552940" y="195797"/>
          <a:ext cx="2046349" cy="12278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12:00</a:t>
          </a:r>
          <a:r>
            <a:rPr lang="zh-TW" altLang="en-US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午餐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52940" y="195797"/>
        <a:ext cx="2046349" cy="1227809"/>
      </dsp:txXfrm>
    </dsp:sp>
    <dsp:sp modelId="{3EE124EF-3812-4746-989E-E5102F469F95}">
      <dsp:nvSpPr>
        <dsp:cNvPr id="0" name=""/>
        <dsp:cNvSpPr/>
      </dsp:nvSpPr>
      <dsp:spPr>
        <a:xfrm>
          <a:off x="2046459" y="246245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254723" y="2505819"/>
        <a:ext cx="23533" cy="4706"/>
      </dsp:txXfrm>
    </dsp:sp>
    <dsp:sp modelId="{AD89BC8E-7DDA-4DDB-832E-2EE10DE37D9D}">
      <dsp:nvSpPr>
        <dsp:cNvPr id="0" name=""/>
        <dsp:cNvSpPr/>
      </dsp:nvSpPr>
      <dsp:spPr>
        <a:xfrm>
          <a:off x="1910" y="1894267"/>
          <a:ext cx="2046349" cy="12278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吼吼樹屋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10" y="1894267"/>
        <a:ext cx="2046349" cy="1227809"/>
      </dsp:txXfrm>
    </dsp:sp>
    <dsp:sp modelId="{429BF4DA-C993-4677-AB20-EC27F2DDCD08}">
      <dsp:nvSpPr>
        <dsp:cNvPr id="0" name=""/>
        <dsp:cNvSpPr/>
      </dsp:nvSpPr>
      <dsp:spPr>
        <a:xfrm>
          <a:off x="4563469" y="246245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771733" y="2505819"/>
        <a:ext cx="23533" cy="4706"/>
      </dsp:txXfrm>
    </dsp:sp>
    <dsp:sp modelId="{5B463E16-10BD-4830-8525-E04E05F705AB}">
      <dsp:nvSpPr>
        <dsp:cNvPr id="0" name=""/>
        <dsp:cNvSpPr/>
      </dsp:nvSpPr>
      <dsp:spPr>
        <a:xfrm>
          <a:off x="2518920" y="1894267"/>
          <a:ext cx="2046349" cy="12278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咖啡杯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18920" y="1894267"/>
        <a:ext cx="2046349" cy="1227809"/>
      </dsp:txXfrm>
    </dsp:sp>
    <dsp:sp modelId="{B5C673B9-26FC-4F63-A44E-0BB2F5B4B54F}">
      <dsp:nvSpPr>
        <dsp:cNvPr id="0" name=""/>
        <dsp:cNvSpPr/>
      </dsp:nvSpPr>
      <dsp:spPr>
        <a:xfrm>
          <a:off x="7080479" y="2462452"/>
          <a:ext cx="4400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006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7288743" y="2505819"/>
        <a:ext cx="23533" cy="4706"/>
      </dsp:txXfrm>
    </dsp:sp>
    <dsp:sp modelId="{4EFE48FC-F278-4F02-88D1-34B0E51654CD}">
      <dsp:nvSpPr>
        <dsp:cNvPr id="0" name=""/>
        <dsp:cNvSpPr/>
      </dsp:nvSpPr>
      <dsp:spPr>
        <a:xfrm>
          <a:off x="5035930" y="1894267"/>
          <a:ext cx="2046349" cy="12278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宇宙迴旋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035930" y="1894267"/>
        <a:ext cx="2046349" cy="1227809"/>
      </dsp:txXfrm>
    </dsp:sp>
    <dsp:sp modelId="{5617F536-01C5-45C3-B108-6337ADC73CB8}">
      <dsp:nvSpPr>
        <dsp:cNvPr id="0" name=""/>
        <dsp:cNvSpPr/>
      </dsp:nvSpPr>
      <dsp:spPr>
        <a:xfrm>
          <a:off x="7552940" y="1894267"/>
          <a:ext cx="2046349" cy="12278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16:00</a:t>
          </a:r>
          <a:r>
            <a:rPr lang="zh-TW" altLang="en-US" sz="26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回家</a:t>
          </a:r>
          <a:endParaRPr lang="zh-TW" altLang="en-US" sz="2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52940" y="1894267"/>
        <a:ext cx="2046349" cy="1227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67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3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17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55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79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8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7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6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3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10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3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43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66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0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36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58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E51C56-1597-401F-9ECD-C12DC7A9C8E1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9AB811-F467-4DC0-A5DA-53F55AEAD8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39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3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TDxrilKr3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兒童新樂園一日遊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設計者：阿珉老師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09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行程規劃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51444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7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671026"/>
              </p:ext>
            </p:extLst>
          </p:nvPr>
        </p:nvGraphicFramePr>
        <p:xfrm>
          <a:off x="931819" y="1690687"/>
          <a:ext cx="10184674" cy="3887153"/>
        </p:xfrm>
        <a:graphic>
          <a:graphicData uri="http://schemas.openxmlformats.org/drawingml/2006/table">
            <a:tbl>
              <a:tblPr/>
              <a:tblGrid>
                <a:gridCol w="1527701">
                  <a:extLst>
                    <a:ext uri="{9D8B030D-6E8A-4147-A177-3AD203B41FA5}">
                      <a16:colId xmlns:a16="http://schemas.microsoft.com/office/drawing/2014/main" val="3340557333"/>
                    </a:ext>
                  </a:extLst>
                </a:gridCol>
                <a:gridCol w="1527701">
                  <a:extLst>
                    <a:ext uri="{9D8B030D-6E8A-4147-A177-3AD203B41FA5}">
                      <a16:colId xmlns:a16="http://schemas.microsoft.com/office/drawing/2014/main" val="571594971"/>
                    </a:ext>
                  </a:extLst>
                </a:gridCol>
                <a:gridCol w="1527701">
                  <a:extLst>
                    <a:ext uri="{9D8B030D-6E8A-4147-A177-3AD203B41FA5}">
                      <a16:colId xmlns:a16="http://schemas.microsoft.com/office/drawing/2014/main" val="3206922842"/>
                    </a:ext>
                  </a:extLst>
                </a:gridCol>
                <a:gridCol w="1527701">
                  <a:extLst>
                    <a:ext uri="{9D8B030D-6E8A-4147-A177-3AD203B41FA5}">
                      <a16:colId xmlns:a16="http://schemas.microsoft.com/office/drawing/2014/main" val="3457992731"/>
                    </a:ext>
                  </a:extLst>
                </a:gridCol>
                <a:gridCol w="1527701">
                  <a:extLst>
                    <a:ext uri="{9D8B030D-6E8A-4147-A177-3AD203B41FA5}">
                      <a16:colId xmlns:a16="http://schemas.microsoft.com/office/drawing/2014/main" val="3467446020"/>
                    </a:ext>
                  </a:extLst>
                </a:gridCol>
                <a:gridCol w="1527701">
                  <a:extLst>
                    <a:ext uri="{9D8B030D-6E8A-4147-A177-3AD203B41FA5}">
                      <a16:colId xmlns:a16="http://schemas.microsoft.com/office/drawing/2014/main" val="2502940626"/>
                    </a:ext>
                  </a:extLst>
                </a:gridCol>
                <a:gridCol w="1018468">
                  <a:extLst>
                    <a:ext uri="{9D8B030D-6E8A-4147-A177-3AD203B41FA5}">
                      <a16:colId xmlns:a16="http://schemas.microsoft.com/office/drawing/2014/main" val="3087279350"/>
                    </a:ext>
                  </a:extLst>
                </a:gridCol>
              </a:tblGrid>
              <a:tr h="89865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985323"/>
                  </a:ext>
                </a:extLst>
              </a:tr>
              <a:tr h="18650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 dirty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 dirty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44385"/>
                  </a:ext>
                </a:extLst>
              </a:tr>
              <a:tr h="1123406">
                <a:tc>
                  <a:txBody>
                    <a:bodyPr/>
                    <a:lstStyle/>
                    <a:p>
                      <a:pPr algn="ctr" latinLnBrk="1"/>
                      <a:r>
                        <a:rPr lang="zh-TW" altLang="en-US" dirty="0">
                          <a:effectLst/>
                        </a:rPr>
                        <a:t>票價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元，含稅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</a:t>
                      </a:r>
                      <a:r>
                        <a:rPr lang="zh-TW" altLang="en-US" dirty="0">
                          <a:effectLst/>
                        </a:rPr>
                        <a:t>人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 (7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 smtClean="0">
                          <a:effectLst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(8</a:t>
                      </a:r>
                      <a:r>
                        <a:rPr lang="zh-TW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</a:t>
                      </a:r>
                      <a:r>
                        <a:rPr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TW" dirty="0"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6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9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尋寶船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仿木造古戰船的造型，以左右擺盪凌空飛渡，體驗離心力的刺激感。</a:t>
            </a:r>
          </a:p>
        </p:txBody>
      </p:sp>
      <p:pic>
        <p:nvPicPr>
          <p:cNvPr id="2052" name="Picture 4" descr="尋寶船(海盜船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09" y="2129246"/>
            <a:ext cx="4370584" cy="3277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81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叢林吼吼樹屋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叢林樹屋為造型，座艙可上下昇降，體驗自由落體速度快感。</a:t>
            </a:r>
          </a:p>
        </p:txBody>
      </p:sp>
      <p:pic>
        <p:nvPicPr>
          <p:cNvPr id="3074" name="Picture 2" descr="叢林吼吼樹屋(自由落體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639">
            <a:off x="6862354" y="2069511"/>
            <a:ext cx="4223808" cy="31678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兒童新樂園</a:t>
            </a:r>
            <a:r>
              <a:rPr lang="zh-TW" altLang="en-US" b="1" dirty="0" smtClean="0"/>
              <a:t>簡介</a:t>
            </a:r>
            <a:endParaRPr lang="zh-TW" altLang="en-US" dirty="0"/>
          </a:p>
        </p:txBody>
      </p:sp>
      <p:pic>
        <p:nvPicPr>
          <p:cNvPr id="4" name="KTDxrilKr3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4937" y="1881051"/>
            <a:ext cx="8662126" cy="4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兒童新樂園：</a:t>
            </a:r>
            <a:r>
              <a:rPr lang="en-US" altLang="zh-TW" dirty="0"/>
              <a:t>https://www.tcap.taipei/cp.aspx?n=57F1A46B66881160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01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</TotalTime>
  <Words>183</Words>
  <Application>Microsoft Office PowerPoint</Application>
  <PresentationFormat>寬螢幕</PresentationFormat>
  <Paragraphs>35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新細明體</vt:lpstr>
      <vt:lpstr>Arial</vt:lpstr>
      <vt:lpstr>Garamond</vt:lpstr>
      <vt:lpstr>有機</vt:lpstr>
      <vt:lpstr>兒童新樂園一日遊</vt:lpstr>
      <vt:lpstr>行程規劃</vt:lpstr>
      <vt:lpstr>票價</vt:lpstr>
      <vt:lpstr>尋寶船</vt:lpstr>
      <vt:lpstr>叢林吼吼樹屋</vt:lpstr>
      <vt:lpstr>兒童新樂園簡介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11</cp:revision>
  <dcterms:created xsi:type="dcterms:W3CDTF">2021-12-28T06:31:19Z</dcterms:created>
  <dcterms:modified xsi:type="dcterms:W3CDTF">2022-01-11T07:01:14Z</dcterms:modified>
</cp:coreProperties>
</file>