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42308B-B1C3-40FB-BC98-7610EC58C3C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AB45CF4-CDFF-4C39-88AA-4221E29A20BD}">
      <dgm:prSet phldrT="[文字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altLang="zh-TW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開始玩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47B68F0-EC93-4E97-B9A4-F4F703164563}" type="parTrans" cxnId="{377FFDDE-38E3-4B2F-BB33-FB5AC7F6104B}">
      <dgm:prSet/>
      <dgm:spPr/>
      <dgm:t>
        <a:bodyPr/>
        <a:lstStyle/>
        <a:p>
          <a:endParaRPr lang="zh-TW" altLang="en-US"/>
        </a:p>
      </dgm:t>
    </dgm:pt>
    <dgm:pt modelId="{53918440-554F-4578-B724-BF2CE7A7D41F}" type="sibTrans" cxnId="{377FFDDE-38E3-4B2F-BB33-FB5AC7F6104B}">
      <dgm:prSet/>
      <dgm:spPr/>
      <dgm:t>
        <a:bodyPr/>
        <a:lstStyle/>
        <a:p>
          <a:endParaRPr lang="zh-TW" altLang="en-US"/>
        </a:p>
      </dgm:t>
    </dgm:pt>
    <dgm:pt modelId="{E9D314A3-C9CF-4940-A0F9-50A93833899D}">
      <dgm:prSet phldrT="[文字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077FC5C-D862-4448-ABEC-147CA2A85401}" type="parTrans" cxnId="{95019095-9D32-4C39-93B2-84D88EC7CFD9}">
      <dgm:prSet/>
      <dgm:spPr/>
      <dgm:t>
        <a:bodyPr/>
        <a:lstStyle/>
        <a:p>
          <a:endParaRPr lang="zh-TW" altLang="en-US"/>
        </a:p>
      </dgm:t>
    </dgm:pt>
    <dgm:pt modelId="{59E93979-2552-453F-9EDE-0D19B3841440}" type="sibTrans" cxnId="{95019095-9D32-4C39-93B2-84D88EC7CFD9}">
      <dgm:prSet/>
      <dgm:spPr/>
      <dgm:t>
        <a:bodyPr/>
        <a:lstStyle/>
        <a:p>
          <a:endParaRPr lang="zh-TW" altLang="en-US"/>
        </a:p>
      </dgm:t>
    </dgm:pt>
    <dgm:pt modelId="{81A051D1-00F6-4397-8B55-A90E57FBD403}">
      <dgm:prSet phldrT="[文字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密室逃脫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986B828-DF05-471A-B5DE-9DC76F6B3805}" type="parTrans" cxnId="{39815980-15C0-4F70-9EF0-FB5366995763}">
      <dgm:prSet/>
      <dgm:spPr/>
      <dgm:t>
        <a:bodyPr/>
        <a:lstStyle/>
        <a:p>
          <a:endParaRPr lang="zh-TW" altLang="en-US"/>
        </a:p>
      </dgm:t>
    </dgm:pt>
    <dgm:pt modelId="{5A4A7004-5185-466E-97B9-40721CEDFA10}" type="sibTrans" cxnId="{39815980-15C0-4F70-9EF0-FB5366995763}">
      <dgm:prSet/>
      <dgm:spPr/>
      <dgm:t>
        <a:bodyPr/>
        <a:lstStyle/>
        <a:p>
          <a:endParaRPr lang="zh-TW" altLang="en-US"/>
        </a:p>
      </dgm:t>
    </dgm:pt>
    <dgm:pt modelId="{93323A8C-9C0A-4EE2-A85F-21E9E5D844E0}">
      <dgm:prSet phldrT="[文字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吃飯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280375C-B89C-4C86-A1A8-15FA36F42809}" type="parTrans" cxnId="{69CA1070-E30E-45FC-A495-92F3CF1DB7D7}">
      <dgm:prSet/>
      <dgm:spPr/>
      <dgm:t>
        <a:bodyPr/>
        <a:lstStyle/>
        <a:p>
          <a:endParaRPr lang="zh-TW" altLang="en-US"/>
        </a:p>
      </dgm:t>
    </dgm:pt>
    <dgm:pt modelId="{AE3D55A5-4C0E-4594-876E-F95BF2973A7E}" type="sibTrans" cxnId="{69CA1070-E30E-45FC-A495-92F3CF1DB7D7}">
      <dgm:prSet/>
      <dgm:spPr/>
      <dgm:t>
        <a:bodyPr/>
        <a:lstStyle/>
        <a:p>
          <a:endParaRPr lang="zh-TW" altLang="en-US"/>
        </a:p>
      </dgm:t>
    </dgm:pt>
    <dgm:pt modelId="{F9B266CD-7161-4C1A-AFC7-42E3F543C6D4}">
      <dgm:prSet phldrT="[文字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3ECB3AC-67F2-4D0A-8F70-A9AA5F9CF288}" type="parTrans" cxnId="{C5A8D133-0879-44F3-BA93-C1DE37CC0358}">
      <dgm:prSet/>
      <dgm:spPr/>
      <dgm:t>
        <a:bodyPr/>
        <a:lstStyle/>
        <a:p>
          <a:endParaRPr lang="zh-TW" altLang="en-US"/>
        </a:p>
      </dgm:t>
    </dgm:pt>
    <dgm:pt modelId="{43DAEB74-1A03-41AE-9D52-BBD943B235CF}" type="sibTrans" cxnId="{C5A8D133-0879-44F3-BA93-C1DE37CC0358}">
      <dgm:prSet/>
      <dgm:spPr/>
      <dgm:t>
        <a:bodyPr/>
        <a:lstStyle/>
        <a:p>
          <a:endParaRPr lang="zh-TW" altLang="en-US"/>
        </a:p>
      </dgm:t>
    </dgm:pt>
    <dgm:pt modelId="{B4FDA525-47F7-4798-9006-60556E77A6C3}" type="pres">
      <dgm:prSet presAssocID="{7942308B-B1C3-40FB-BC98-7610EC58C3C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41586FE-DC15-4978-A050-F533E8518B7D}" type="pres">
      <dgm:prSet presAssocID="{6AB45CF4-CDFF-4C39-88AA-4221E29A20BD}" presName="node" presStyleLbl="node1" presStyleIdx="0" presStyleCnt="5" custScaleX="163644" custScaleY="125044" custRadScaleRad="964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5586F1-7EF3-4710-BEDC-840252CE533A}" type="pres">
      <dgm:prSet presAssocID="{53918440-554F-4578-B724-BF2CE7A7D41F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2EAE8A1A-2A3F-4E56-B029-0AD5C66CE0D3}" type="pres">
      <dgm:prSet presAssocID="{53918440-554F-4578-B724-BF2CE7A7D41F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4EF7E70E-79B7-4344-81B4-07EF5AA62663}" type="pres">
      <dgm:prSet presAssocID="{E9D314A3-C9CF-4940-A0F9-50A93833899D}" presName="node" presStyleLbl="node1" presStyleIdx="1" presStyleCnt="5" custScaleX="133025" custRadScaleRad="102131" custRadScaleInc="105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C53247-A533-4109-AB3E-5CAFC2A993AE}" type="pres">
      <dgm:prSet presAssocID="{59E93979-2552-453F-9EDE-0D19B384144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8E9BAABC-8E6F-443F-9391-2DB0D139CF08}" type="pres">
      <dgm:prSet presAssocID="{59E93979-2552-453F-9EDE-0D19B384144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442BBD45-2EEF-46E5-B1EB-FF4667CEF7CB}" type="pres">
      <dgm:prSet presAssocID="{81A051D1-00F6-4397-8B55-A90E57FBD403}" presName="node" presStyleLbl="node1" presStyleIdx="2" presStyleCnt="5" custScaleX="166210" custRadScaleRad="126467" custRadScaleInc="-395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8356D0-20BD-485A-9266-43536254C809}" type="pres">
      <dgm:prSet presAssocID="{5A4A7004-5185-466E-97B9-40721CEDFA10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963B243A-1F5F-4711-9608-188CB4942DF7}" type="pres">
      <dgm:prSet presAssocID="{5A4A7004-5185-466E-97B9-40721CEDFA10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CCEBC243-3D25-459C-AEA1-4DD93155FDBB}" type="pres">
      <dgm:prSet presAssocID="{93323A8C-9C0A-4EE2-A85F-21E9E5D844E0}" presName="node" presStyleLbl="node1" presStyleIdx="3" presStyleCnt="5" custScaleX="187731" custRadScaleRad="108963" custRadScaleInc="196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787F44-2DF7-4A7C-8196-32049278765F}" type="pres">
      <dgm:prSet presAssocID="{AE3D55A5-4C0E-4594-876E-F95BF2973A7E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7CB5082-E27B-466E-A032-C2E8985AA67C}" type="pres">
      <dgm:prSet presAssocID="{AE3D55A5-4C0E-4594-876E-F95BF2973A7E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FB770595-B412-4A2E-81A0-C9394881937E}" type="pres">
      <dgm:prSet presAssocID="{F9B266CD-7161-4C1A-AFC7-42E3F543C6D4}" presName="node" presStyleLbl="node1" presStyleIdx="4" presStyleCnt="5" custScaleX="154794" custRadScaleRad="104513" custRadScaleInc="-842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5660A4-6B18-45E0-BE50-4C601FBB4635}" type="pres">
      <dgm:prSet presAssocID="{43DAEB74-1A03-41AE-9D52-BBD943B235CF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C27593F-A2BB-4767-A22B-E8EB3B9A4DDE}" type="pres">
      <dgm:prSet presAssocID="{43DAEB74-1A03-41AE-9D52-BBD943B235CF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A45CB641-2A8B-45D1-8F4B-41E9B40EBFDD}" type="presOf" srcId="{93323A8C-9C0A-4EE2-A85F-21E9E5D844E0}" destId="{CCEBC243-3D25-459C-AEA1-4DD93155FDBB}" srcOrd="0" destOrd="0" presId="urn:microsoft.com/office/officeart/2005/8/layout/cycle2"/>
    <dgm:cxn modelId="{69CA1070-E30E-45FC-A495-92F3CF1DB7D7}" srcId="{7942308B-B1C3-40FB-BC98-7610EC58C3C7}" destId="{93323A8C-9C0A-4EE2-A85F-21E9E5D844E0}" srcOrd="3" destOrd="0" parTransId="{E280375C-B89C-4C86-A1A8-15FA36F42809}" sibTransId="{AE3D55A5-4C0E-4594-876E-F95BF2973A7E}"/>
    <dgm:cxn modelId="{2C1206FF-7CF4-4F29-833A-461D208D7BA5}" type="presOf" srcId="{5A4A7004-5185-466E-97B9-40721CEDFA10}" destId="{963B243A-1F5F-4711-9608-188CB4942DF7}" srcOrd="1" destOrd="0" presId="urn:microsoft.com/office/officeart/2005/8/layout/cycle2"/>
    <dgm:cxn modelId="{95019095-9D32-4C39-93B2-84D88EC7CFD9}" srcId="{7942308B-B1C3-40FB-BC98-7610EC58C3C7}" destId="{E9D314A3-C9CF-4940-A0F9-50A93833899D}" srcOrd="1" destOrd="0" parTransId="{F077FC5C-D862-4448-ABEC-147CA2A85401}" sibTransId="{59E93979-2552-453F-9EDE-0D19B3841440}"/>
    <dgm:cxn modelId="{705DBF5F-4D87-459A-817E-5D794433AD34}" type="presOf" srcId="{53918440-554F-4578-B724-BF2CE7A7D41F}" destId="{905586F1-7EF3-4710-BEDC-840252CE533A}" srcOrd="0" destOrd="0" presId="urn:microsoft.com/office/officeart/2005/8/layout/cycle2"/>
    <dgm:cxn modelId="{66A6C4A4-A05A-48BB-9C70-62C614EA040F}" type="presOf" srcId="{43DAEB74-1A03-41AE-9D52-BBD943B235CF}" destId="{165660A4-6B18-45E0-BE50-4C601FBB4635}" srcOrd="0" destOrd="0" presId="urn:microsoft.com/office/officeart/2005/8/layout/cycle2"/>
    <dgm:cxn modelId="{A2FE3D43-7B51-4FF4-8380-8EDC96DBA3D5}" type="presOf" srcId="{AE3D55A5-4C0E-4594-876E-F95BF2973A7E}" destId="{67CB5082-E27B-466E-A032-C2E8985AA67C}" srcOrd="1" destOrd="0" presId="urn:microsoft.com/office/officeart/2005/8/layout/cycle2"/>
    <dgm:cxn modelId="{078A3ABD-5E61-4572-9F38-6C42E3F1DCEA}" type="presOf" srcId="{43DAEB74-1A03-41AE-9D52-BBD943B235CF}" destId="{EC27593F-A2BB-4767-A22B-E8EB3B9A4DDE}" srcOrd="1" destOrd="0" presId="urn:microsoft.com/office/officeart/2005/8/layout/cycle2"/>
    <dgm:cxn modelId="{39815980-15C0-4F70-9EF0-FB5366995763}" srcId="{7942308B-B1C3-40FB-BC98-7610EC58C3C7}" destId="{81A051D1-00F6-4397-8B55-A90E57FBD403}" srcOrd="2" destOrd="0" parTransId="{E986B828-DF05-471A-B5DE-9DC76F6B3805}" sibTransId="{5A4A7004-5185-466E-97B9-40721CEDFA10}"/>
    <dgm:cxn modelId="{8AAC8C3D-33CB-439F-8B4D-B734B37B2F19}" type="presOf" srcId="{AE3D55A5-4C0E-4594-876E-F95BF2973A7E}" destId="{C8787F44-2DF7-4A7C-8196-32049278765F}" srcOrd="0" destOrd="0" presId="urn:microsoft.com/office/officeart/2005/8/layout/cycle2"/>
    <dgm:cxn modelId="{5A5D3F37-AA55-4F49-B891-D526FA9C4DCA}" type="presOf" srcId="{F9B266CD-7161-4C1A-AFC7-42E3F543C6D4}" destId="{FB770595-B412-4A2E-81A0-C9394881937E}" srcOrd="0" destOrd="0" presId="urn:microsoft.com/office/officeart/2005/8/layout/cycle2"/>
    <dgm:cxn modelId="{6CE843FD-0834-462A-A95E-1147B1C1082B}" type="presOf" srcId="{81A051D1-00F6-4397-8B55-A90E57FBD403}" destId="{442BBD45-2EEF-46E5-B1EB-FF4667CEF7CB}" srcOrd="0" destOrd="0" presId="urn:microsoft.com/office/officeart/2005/8/layout/cycle2"/>
    <dgm:cxn modelId="{13FBF275-0C98-4D72-AC41-820E29E8D931}" type="presOf" srcId="{7942308B-B1C3-40FB-BC98-7610EC58C3C7}" destId="{B4FDA525-47F7-4798-9006-60556E77A6C3}" srcOrd="0" destOrd="0" presId="urn:microsoft.com/office/officeart/2005/8/layout/cycle2"/>
    <dgm:cxn modelId="{C5A8D133-0879-44F3-BA93-C1DE37CC0358}" srcId="{7942308B-B1C3-40FB-BC98-7610EC58C3C7}" destId="{F9B266CD-7161-4C1A-AFC7-42E3F543C6D4}" srcOrd="4" destOrd="0" parTransId="{D3ECB3AC-67F2-4D0A-8F70-A9AA5F9CF288}" sibTransId="{43DAEB74-1A03-41AE-9D52-BBD943B235CF}"/>
    <dgm:cxn modelId="{13AEF738-2322-4A1C-91DF-73E6BDB3FA63}" type="presOf" srcId="{6AB45CF4-CDFF-4C39-88AA-4221E29A20BD}" destId="{341586FE-DC15-4978-A050-F533E8518B7D}" srcOrd="0" destOrd="0" presId="urn:microsoft.com/office/officeart/2005/8/layout/cycle2"/>
    <dgm:cxn modelId="{1F54A0FD-6148-41F4-A5ED-EF8972747616}" type="presOf" srcId="{53918440-554F-4578-B724-BF2CE7A7D41F}" destId="{2EAE8A1A-2A3F-4E56-B029-0AD5C66CE0D3}" srcOrd="1" destOrd="0" presId="urn:microsoft.com/office/officeart/2005/8/layout/cycle2"/>
    <dgm:cxn modelId="{A632929B-5A56-4A76-9D8E-64B65E96C1F3}" type="presOf" srcId="{E9D314A3-C9CF-4940-A0F9-50A93833899D}" destId="{4EF7E70E-79B7-4344-81B4-07EF5AA62663}" srcOrd="0" destOrd="0" presId="urn:microsoft.com/office/officeart/2005/8/layout/cycle2"/>
    <dgm:cxn modelId="{FAAC575D-670E-45F3-9159-33E5F9A9AFB7}" type="presOf" srcId="{5A4A7004-5185-466E-97B9-40721CEDFA10}" destId="{598356D0-20BD-485A-9266-43536254C809}" srcOrd="0" destOrd="0" presId="urn:microsoft.com/office/officeart/2005/8/layout/cycle2"/>
    <dgm:cxn modelId="{33AB329B-582C-4426-A92D-FE04D438A277}" type="presOf" srcId="{59E93979-2552-453F-9EDE-0D19B3841440}" destId="{8E9BAABC-8E6F-443F-9391-2DB0D139CF08}" srcOrd="1" destOrd="0" presId="urn:microsoft.com/office/officeart/2005/8/layout/cycle2"/>
    <dgm:cxn modelId="{171A18CD-B1CC-4400-80AB-E69EEC66D45C}" type="presOf" srcId="{59E93979-2552-453F-9EDE-0D19B3841440}" destId="{57C53247-A533-4109-AB3E-5CAFC2A993AE}" srcOrd="0" destOrd="0" presId="urn:microsoft.com/office/officeart/2005/8/layout/cycle2"/>
    <dgm:cxn modelId="{377FFDDE-38E3-4B2F-BB33-FB5AC7F6104B}" srcId="{7942308B-B1C3-40FB-BC98-7610EC58C3C7}" destId="{6AB45CF4-CDFF-4C39-88AA-4221E29A20BD}" srcOrd="0" destOrd="0" parTransId="{547B68F0-EC93-4E97-B9A4-F4F703164563}" sibTransId="{53918440-554F-4578-B724-BF2CE7A7D41F}"/>
    <dgm:cxn modelId="{15358D02-BDF0-490E-9141-CED67E73D747}" type="presParOf" srcId="{B4FDA525-47F7-4798-9006-60556E77A6C3}" destId="{341586FE-DC15-4978-A050-F533E8518B7D}" srcOrd="0" destOrd="0" presId="urn:microsoft.com/office/officeart/2005/8/layout/cycle2"/>
    <dgm:cxn modelId="{E28D38D2-E90F-433B-A292-65EACE9FA899}" type="presParOf" srcId="{B4FDA525-47F7-4798-9006-60556E77A6C3}" destId="{905586F1-7EF3-4710-BEDC-840252CE533A}" srcOrd="1" destOrd="0" presId="urn:microsoft.com/office/officeart/2005/8/layout/cycle2"/>
    <dgm:cxn modelId="{A304826F-7BED-4EBA-8F75-4DBE9BC10CA1}" type="presParOf" srcId="{905586F1-7EF3-4710-BEDC-840252CE533A}" destId="{2EAE8A1A-2A3F-4E56-B029-0AD5C66CE0D3}" srcOrd="0" destOrd="0" presId="urn:microsoft.com/office/officeart/2005/8/layout/cycle2"/>
    <dgm:cxn modelId="{AF0D8EE9-D80D-4ED9-A33D-0D7532A6CD79}" type="presParOf" srcId="{B4FDA525-47F7-4798-9006-60556E77A6C3}" destId="{4EF7E70E-79B7-4344-81B4-07EF5AA62663}" srcOrd="2" destOrd="0" presId="urn:microsoft.com/office/officeart/2005/8/layout/cycle2"/>
    <dgm:cxn modelId="{9995F56B-9425-414D-BD2A-89505AB3D32F}" type="presParOf" srcId="{B4FDA525-47F7-4798-9006-60556E77A6C3}" destId="{57C53247-A533-4109-AB3E-5CAFC2A993AE}" srcOrd="3" destOrd="0" presId="urn:microsoft.com/office/officeart/2005/8/layout/cycle2"/>
    <dgm:cxn modelId="{A8451773-15B1-49A9-B95F-7B6562D23EF6}" type="presParOf" srcId="{57C53247-A533-4109-AB3E-5CAFC2A993AE}" destId="{8E9BAABC-8E6F-443F-9391-2DB0D139CF08}" srcOrd="0" destOrd="0" presId="urn:microsoft.com/office/officeart/2005/8/layout/cycle2"/>
    <dgm:cxn modelId="{A018AE51-8EA9-41F7-B9A6-8E1F208AB8B7}" type="presParOf" srcId="{B4FDA525-47F7-4798-9006-60556E77A6C3}" destId="{442BBD45-2EEF-46E5-B1EB-FF4667CEF7CB}" srcOrd="4" destOrd="0" presId="urn:microsoft.com/office/officeart/2005/8/layout/cycle2"/>
    <dgm:cxn modelId="{6BA9B924-4A18-4A36-84C2-D40244687458}" type="presParOf" srcId="{B4FDA525-47F7-4798-9006-60556E77A6C3}" destId="{598356D0-20BD-485A-9266-43536254C809}" srcOrd="5" destOrd="0" presId="urn:microsoft.com/office/officeart/2005/8/layout/cycle2"/>
    <dgm:cxn modelId="{85EC6BF1-1B47-4998-9344-0E71DC024673}" type="presParOf" srcId="{598356D0-20BD-485A-9266-43536254C809}" destId="{963B243A-1F5F-4711-9608-188CB4942DF7}" srcOrd="0" destOrd="0" presId="urn:microsoft.com/office/officeart/2005/8/layout/cycle2"/>
    <dgm:cxn modelId="{8437F581-51C4-4223-B64E-8E7453BE25E0}" type="presParOf" srcId="{B4FDA525-47F7-4798-9006-60556E77A6C3}" destId="{CCEBC243-3D25-459C-AEA1-4DD93155FDBB}" srcOrd="6" destOrd="0" presId="urn:microsoft.com/office/officeart/2005/8/layout/cycle2"/>
    <dgm:cxn modelId="{96322453-8C6A-49DC-A675-6E2F7F6C89EB}" type="presParOf" srcId="{B4FDA525-47F7-4798-9006-60556E77A6C3}" destId="{C8787F44-2DF7-4A7C-8196-32049278765F}" srcOrd="7" destOrd="0" presId="urn:microsoft.com/office/officeart/2005/8/layout/cycle2"/>
    <dgm:cxn modelId="{975820E3-44AD-4D11-9ECA-0BFE4B61FC8A}" type="presParOf" srcId="{C8787F44-2DF7-4A7C-8196-32049278765F}" destId="{67CB5082-E27B-466E-A032-C2E8985AA67C}" srcOrd="0" destOrd="0" presId="urn:microsoft.com/office/officeart/2005/8/layout/cycle2"/>
    <dgm:cxn modelId="{E8620729-D900-43FE-BADC-8F75ABE1B43D}" type="presParOf" srcId="{B4FDA525-47F7-4798-9006-60556E77A6C3}" destId="{FB770595-B412-4A2E-81A0-C9394881937E}" srcOrd="8" destOrd="0" presId="urn:microsoft.com/office/officeart/2005/8/layout/cycle2"/>
    <dgm:cxn modelId="{B56CD850-C11A-4356-9DB0-6C2132AB5FD7}" type="presParOf" srcId="{B4FDA525-47F7-4798-9006-60556E77A6C3}" destId="{165660A4-6B18-45E0-BE50-4C601FBB4635}" srcOrd="9" destOrd="0" presId="urn:microsoft.com/office/officeart/2005/8/layout/cycle2"/>
    <dgm:cxn modelId="{6ACF17B6-7087-42FB-899F-D8D420499B4B}" type="presParOf" srcId="{165660A4-6B18-45E0-BE50-4C601FBB4635}" destId="{EC27593F-A2BB-4767-A22B-E8EB3B9A4DD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586FE-DC15-4978-A050-F533E8518B7D}">
      <dsp:nvSpPr>
        <dsp:cNvPr id="0" name=""/>
        <dsp:cNvSpPr/>
      </dsp:nvSpPr>
      <dsp:spPr>
        <a:xfrm>
          <a:off x="3545427" y="-24368"/>
          <a:ext cx="2465316" cy="1883802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開始玩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906464" y="251508"/>
        <a:ext cx="1743242" cy="1332050"/>
      </dsp:txXfrm>
    </dsp:sp>
    <dsp:sp modelId="{905586F1-7EF3-4710-BEDC-840252CE533A}">
      <dsp:nvSpPr>
        <dsp:cNvPr id="0" name=""/>
        <dsp:cNvSpPr/>
      </dsp:nvSpPr>
      <dsp:spPr>
        <a:xfrm rot="2147494">
          <a:off x="5719843" y="1409580"/>
          <a:ext cx="186587" cy="5084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5725129" y="1494901"/>
        <a:ext cx="130611" cy="305069"/>
      </dsp:txXfrm>
    </dsp:sp>
    <dsp:sp modelId="{4EF7E70E-79B7-4344-81B4-07EF5AA62663}">
      <dsp:nvSpPr>
        <dsp:cNvPr id="0" name=""/>
        <dsp:cNvSpPr/>
      </dsp:nvSpPr>
      <dsp:spPr>
        <a:xfrm>
          <a:off x="5681350" y="1537984"/>
          <a:ext cx="2004037" cy="1506511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3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974834" y="1758607"/>
        <a:ext cx="1417069" cy="1065265"/>
      </dsp:txXfrm>
    </dsp:sp>
    <dsp:sp modelId="{57C53247-A533-4109-AB3E-5CAFC2A993AE}">
      <dsp:nvSpPr>
        <dsp:cNvPr id="0" name=""/>
        <dsp:cNvSpPr/>
      </dsp:nvSpPr>
      <dsp:spPr>
        <a:xfrm rot="5458689">
          <a:off x="6525052" y="3048321"/>
          <a:ext cx="282100" cy="5084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6568089" y="3107701"/>
        <a:ext cx="197470" cy="305069"/>
      </dsp:txXfrm>
    </dsp:sp>
    <dsp:sp modelId="{442BBD45-2EEF-46E5-B1EB-FF4667CEF7CB}">
      <dsp:nvSpPr>
        <dsp:cNvPr id="0" name=""/>
        <dsp:cNvSpPr/>
      </dsp:nvSpPr>
      <dsp:spPr>
        <a:xfrm>
          <a:off x="5396576" y="3576582"/>
          <a:ext cx="2503973" cy="150651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密室逃脫</a:t>
          </a:r>
          <a:endParaRPr lang="zh-TW" altLang="en-US" sz="3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763274" y="3797205"/>
        <a:ext cx="1770577" cy="1065265"/>
      </dsp:txXfrm>
    </dsp:sp>
    <dsp:sp modelId="{598356D0-20BD-485A-9266-43536254C809}">
      <dsp:nvSpPr>
        <dsp:cNvPr id="0" name=""/>
        <dsp:cNvSpPr/>
      </dsp:nvSpPr>
      <dsp:spPr>
        <a:xfrm rot="10826083">
          <a:off x="4919310" y="4063773"/>
          <a:ext cx="337344" cy="5084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5020512" y="4165846"/>
        <a:ext cx="236141" cy="305069"/>
      </dsp:txXfrm>
    </dsp:sp>
    <dsp:sp modelId="{CCEBC243-3D25-459C-AEA1-4DD93155FDBB}">
      <dsp:nvSpPr>
        <dsp:cNvPr id="0" name=""/>
        <dsp:cNvSpPr/>
      </dsp:nvSpPr>
      <dsp:spPr>
        <a:xfrm>
          <a:off x="1932149" y="3551526"/>
          <a:ext cx="2828189" cy="1506511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吃飯</a:t>
          </a:r>
          <a:endParaRPr lang="zh-TW" altLang="en-US" sz="3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346328" y="3772149"/>
        <a:ext cx="1999831" cy="1065265"/>
      </dsp:txXfrm>
    </dsp:sp>
    <dsp:sp modelId="{C8787F44-2DF7-4A7C-8196-32049278765F}">
      <dsp:nvSpPr>
        <dsp:cNvPr id="0" name=""/>
        <dsp:cNvSpPr/>
      </dsp:nvSpPr>
      <dsp:spPr>
        <a:xfrm rot="15360601">
          <a:off x="2939312" y="3031890"/>
          <a:ext cx="306276" cy="5084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2996360" y="3178158"/>
        <a:ext cx="214393" cy="305069"/>
      </dsp:txXfrm>
    </dsp:sp>
    <dsp:sp modelId="{FB770595-B412-4A2E-81A0-C9394881937E}">
      <dsp:nvSpPr>
        <dsp:cNvPr id="0" name=""/>
        <dsp:cNvSpPr/>
      </dsp:nvSpPr>
      <dsp:spPr>
        <a:xfrm>
          <a:off x="1669225" y="1500393"/>
          <a:ext cx="2331989" cy="1506511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sz="3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10737" y="1721016"/>
        <a:ext cx="1648965" cy="1065265"/>
      </dsp:txXfrm>
    </dsp:sp>
    <dsp:sp modelId="{165660A4-6B18-45E0-BE50-4C601FBB4635}">
      <dsp:nvSpPr>
        <dsp:cNvPr id="0" name=""/>
        <dsp:cNvSpPr/>
      </dsp:nvSpPr>
      <dsp:spPr>
        <a:xfrm rot="19529013">
          <a:off x="3670846" y="1374264"/>
          <a:ext cx="146856" cy="5084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674724" y="1488435"/>
        <a:ext cx="102799" cy="305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73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89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9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355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22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64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15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66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70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93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62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8C3CE5-E7D8-4BBD-9B15-B633E372185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C8DACA3-1167-4CD8-A404-D695F639460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97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兒童新樂園一日遊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設計者</a:t>
            </a:r>
            <a:r>
              <a:rPr lang="en-US" altLang="zh-TW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r>
              <a:rPr lang="zh-TW" alt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林書涵</a:t>
            </a:r>
            <a:endParaRPr lang="zh-TW" altLang="en-US" sz="3200" dirty="0">
              <a:solidFill>
                <a:schemeClr val="accent4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374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92139" y="378822"/>
            <a:ext cx="1434737" cy="57476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</a:t>
            </a:r>
            <a:endParaRPr lang="zh-TW" altLang="en-US" dirty="0">
              <a:solidFill>
                <a:schemeClr val="accent4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531051"/>
              </p:ext>
            </p:extLst>
          </p:nvPr>
        </p:nvGraphicFramePr>
        <p:xfrm>
          <a:off x="1685108" y="1397727"/>
          <a:ext cx="9392195" cy="4990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74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10721" y="113916"/>
            <a:ext cx="1849734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886467"/>
              </p:ext>
            </p:extLst>
          </p:nvPr>
        </p:nvGraphicFramePr>
        <p:xfrm>
          <a:off x="517071" y="1682370"/>
          <a:ext cx="10931433" cy="4689564"/>
        </p:xfrm>
        <a:graphic>
          <a:graphicData uri="http://schemas.openxmlformats.org/drawingml/2006/table">
            <a:tbl>
              <a:tblPr/>
              <a:tblGrid>
                <a:gridCol w="1639715">
                  <a:extLst>
                    <a:ext uri="{9D8B030D-6E8A-4147-A177-3AD203B41FA5}">
                      <a16:colId xmlns:a16="http://schemas.microsoft.com/office/drawing/2014/main" val="1635755731"/>
                    </a:ext>
                  </a:extLst>
                </a:gridCol>
                <a:gridCol w="1639715">
                  <a:extLst>
                    <a:ext uri="{9D8B030D-6E8A-4147-A177-3AD203B41FA5}">
                      <a16:colId xmlns:a16="http://schemas.microsoft.com/office/drawing/2014/main" val="2610039329"/>
                    </a:ext>
                  </a:extLst>
                </a:gridCol>
                <a:gridCol w="1639715">
                  <a:extLst>
                    <a:ext uri="{9D8B030D-6E8A-4147-A177-3AD203B41FA5}">
                      <a16:colId xmlns:a16="http://schemas.microsoft.com/office/drawing/2014/main" val="2218562155"/>
                    </a:ext>
                  </a:extLst>
                </a:gridCol>
                <a:gridCol w="1639715">
                  <a:extLst>
                    <a:ext uri="{9D8B030D-6E8A-4147-A177-3AD203B41FA5}">
                      <a16:colId xmlns:a16="http://schemas.microsoft.com/office/drawing/2014/main" val="1336627657"/>
                    </a:ext>
                  </a:extLst>
                </a:gridCol>
                <a:gridCol w="1639715">
                  <a:extLst>
                    <a:ext uri="{9D8B030D-6E8A-4147-A177-3AD203B41FA5}">
                      <a16:colId xmlns:a16="http://schemas.microsoft.com/office/drawing/2014/main" val="2449108232"/>
                    </a:ext>
                  </a:extLst>
                </a:gridCol>
                <a:gridCol w="1639715">
                  <a:extLst>
                    <a:ext uri="{9D8B030D-6E8A-4147-A177-3AD203B41FA5}">
                      <a16:colId xmlns:a16="http://schemas.microsoft.com/office/drawing/2014/main" val="910646436"/>
                    </a:ext>
                  </a:extLst>
                </a:gridCol>
                <a:gridCol w="1093143">
                  <a:extLst>
                    <a:ext uri="{9D8B030D-6E8A-4147-A177-3AD203B41FA5}">
                      <a16:colId xmlns:a16="http://schemas.microsoft.com/office/drawing/2014/main" val="726076518"/>
                    </a:ext>
                  </a:extLst>
                </a:gridCol>
              </a:tblGrid>
              <a:tr h="88310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71103"/>
                  </a:ext>
                </a:extLst>
              </a:tr>
              <a:tr h="21925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790434"/>
                  </a:ext>
                </a:extLst>
              </a:tr>
              <a:tr h="161394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人</a:t>
                      </a:r>
                      <a:b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836318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389562" y="5610717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20 (8</a:t>
            </a:r>
            <a:r>
              <a:rPr lang="zh-TW" altLang="en-US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項</a:t>
            </a:r>
            <a:r>
              <a:rPr lang="en-US" altLang="zh-TW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)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429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91297" y="312873"/>
            <a:ext cx="2389331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1494350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3919" y="3440112"/>
            <a:ext cx="2286000" cy="1714500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34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93052" y="273902"/>
            <a:ext cx="2919501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密室脫逃</a:t>
            </a:r>
          </a:p>
        </p:txBody>
      </p:sp>
      <p:pic>
        <p:nvPicPr>
          <p:cNvPr id="3074" name="Picture 2" descr="《夢迴仙境》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21" y="936684"/>
            <a:ext cx="3775165" cy="53355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《奇幻世界》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219" y="884214"/>
            <a:ext cx="3760718" cy="54405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1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29150" y="225083"/>
            <a:ext cx="5882136" cy="1224894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兒童新樂園微電影</a:t>
            </a:r>
            <a:br>
              <a:rPr lang="zh-TW" altLang="en-US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66863" y="1682750"/>
            <a:ext cx="8818562" cy="496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11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5963" y="247591"/>
            <a:ext cx="2857735" cy="877824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10800000" flipV="1">
            <a:off x="387530" y="1358538"/>
            <a:ext cx="10683744" cy="144093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</a:t>
            </a:r>
            <a:r>
              <a:rPr lang="en-US" altLang="zh-TW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https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://www.tcap.taipei/cp.aspx?n=57F1A46B66881160&amp;s=40099B55372ED816</a:t>
            </a:r>
            <a:endParaRPr lang="zh-TW" altLang="en-US" sz="3200" dirty="0">
              <a:solidFill>
                <a:schemeClr val="accent4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727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</TotalTime>
  <Words>153</Words>
  <Application>Microsoft Office PowerPoint</Application>
  <PresentationFormat>寬螢幕</PresentationFormat>
  <Paragraphs>31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Tw Cen MT</vt:lpstr>
      <vt:lpstr>Tw Cen MT Condensed</vt:lpstr>
      <vt:lpstr>清松手寫體1</vt:lpstr>
      <vt:lpstr>清松手寫體2</vt:lpstr>
      <vt:lpstr>微軟正黑體</vt:lpstr>
      <vt:lpstr>Wingdings 3</vt:lpstr>
      <vt:lpstr>積分</vt:lpstr>
      <vt:lpstr>兒童新樂園一日遊</vt:lpstr>
      <vt:lpstr>行程</vt:lpstr>
      <vt:lpstr>票價</vt:lpstr>
      <vt:lpstr>尋寶船</vt:lpstr>
      <vt:lpstr>密室脫逃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2021-12-28T06:39:18Z</dcterms:created>
  <dcterms:modified xsi:type="dcterms:W3CDTF">2022-01-11T06:55:05Z</dcterms:modified>
</cp:coreProperties>
</file>