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F08799-992C-4DD4-88EB-11EAA6482CB5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CABCAAD-DE6A-4CC2-BB9A-59FAC81D293D}">
      <dgm:prSet phldrT="[文字]"/>
      <dgm:spPr/>
      <dgm:t>
        <a:bodyPr/>
        <a:lstStyle/>
        <a:p>
          <a:r>
            <a:rPr lang="en-US" altLang="zh-TW" dirty="0" smtClean="0">
              <a:solidFill>
                <a:schemeClr val="bg1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dirty="0" smtClean="0">
              <a:solidFill>
                <a:schemeClr val="bg1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開始玩</a:t>
          </a:r>
          <a:endParaRPr lang="zh-TW" altLang="en-US" dirty="0">
            <a:solidFill>
              <a:schemeClr val="bg1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5D85BD0-1B1E-46F0-AE1D-4F082092697E}" type="parTrans" cxnId="{41967C2A-5F92-4F4D-983B-277D496FEF12}">
      <dgm:prSet/>
      <dgm:spPr/>
      <dgm:t>
        <a:bodyPr/>
        <a:lstStyle/>
        <a:p>
          <a:endParaRPr lang="zh-TW" altLang="en-US"/>
        </a:p>
      </dgm:t>
    </dgm:pt>
    <dgm:pt modelId="{CB864C00-FE6A-4DE0-ACF7-3DE3B7183C51}" type="sibTrans" cxnId="{41967C2A-5F92-4F4D-983B-277D496FEF12}">
      <dgm:prSet/>
      <dgm:spPr/>
      <dgm:t>
        <a:bodyPr/>
        <a:lstStyle/>
        <a:p>
          <a:endParaRPr lang="zh-TW" altLang="en-US"/>
        </a:p>
      </dgm:t>
    </dgm:pt>
    <dgm:pt modelId="{AAD328DB-C205-4195-9BA6-D2D153AB98E7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0C2E1DB-7688-4FD9-A5CA-C194556BD20D}" type="parTrans" cxnId="{FF1D779B-F198-4561-9270-35D982C99122}">
      <dgm:prSet/>
      <dgm:spPr/>
      <dgm:t>
        <a:bodyPr/>
        <a:lstStyle/>
        <a:p>
          <a:endParaRPr lang="zh-TW" altLang="en-US"/>
        </a:p>
      </dgm:t>
    </dgm:pt>
    <dgm:pt modelId="{B31D4C00-D328-492D-931F-484D74252220}" type="sibTrans" cxnId="{FF1D779B-F198-4561-9270-35D982C99122}">
      <dgm:prSet/>
      <dgm:spPr/>
      <dgm:t>
        <a:bodyPr/>
        <a:lstStyle/>
        <a:p>
          <a:endParaRPr lang="zh-TW" altLang="en-US"/>
        </a:p>
      </dgm:t>
    </dgm:pt>
    <dgm:pt modelId="{6AEB8BDB-9AA5-4CE3-9431-CF76C660A0F4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E2BB96B-39C0-4BA1-B207-9A423C83BA55}" type="parTrans" cxnId="{44BD45B8-C0FD-40B4-B7B0-2025492510DD}">
      <dgm:prSet/>
      <dgm:spPr/>
      <dgm:t>
        <a:bodyPr/>
        <a:lstStyle/>
        <a:p>
          <a:endParaRPr lang="zh-TW" altLang="en-US"/>
        </a:p>
      </dgm:t>
    </dgm:pt>
    <dgm:pt modelId="{ADBB1BBF-36BA-457E-9BC3-7FDD07F05CD0}" type="sibTrans" cxnId="{44BD45B8-C0FD-40B4-B7B0-2025492510DD}">
      <dgm:prSet/>
      <dgm:spPr/>
      <dgm:t>
        <a:bodyPr/>
        <a:lstStyle/>
        <a:p>
          <a:endParaRPr lang="zh-TW" altLang="en-US"/>
        </a:p>
      </dgm:t>
    </dgm:pt>
    <dgm:pt modelId="{768B8880-7CE7-4047-BAF6-F8E53D3211BA}">
      <dgm:prSet phldrT="[文字]"/>
      <dgm:spPr/>
      <dgm:t>
        <a:bodyPr/>
        <a:lstStyle/>
        <a:p>
          <a:r>
            <a: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吃午餐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841977B-9D47-4450-A1B2-38B68965464B}" type="parTrans" cxnId="{87E2D14B-5409-4159-AA52-E1599FCCDF23}">
      <dgm:prSet/>
      <dgm:spPr/>
      <dgm:t>
        <a:bodyPr/>
        <a:lstStyle/>
        <a:p>
          <a:endParaRPr lang="zh-TW" altLang="en-US"/>
        </a:p>
      </dgm:t>
    </dgm:pt>
    <dgm:pt modelId="{C06EB000-5A74-45BD-B413-47217AC3F051}" type="sibTrans" cxnId="{87E2D14B-5409-4159-AA52-E1599FCCDF23}">
      <dgm:prSet/>
      <dgm:spPr/>
      <dgm:t>
        <a:bodyPr/>
        <a:lstStyle/>
        <a:p>
          <a:endParaRPr lang="zh-TW" altLang="en-US"/>
        </a:p>
      </dgm:t>
    </dgm:pt>
    <dgm:pt modelId="{AC073E68-1906-4ECE-9588-4A4812D09331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3BCDEB6-FA04-411D-9F40-4B33C523024F}" type="parTrans" cxnId="{7C461E99-7DD8-4E58-A828-ACEC715E68E6}">
      <dgm:prSet/>
      <dgm:spPr/>
      <dgm:t>
        <a:bodyPr/>
        <a:lstStyle/>
        <a:p>
          <a:endParaRPr lang="zh-TW" altLang="en-US"/>
        </a:p>
      </dgm:t>
    </dgm:pt>
    <dgm:pt modelId="{56A7ECB3-F21F-4353-BA45-7BB715E0158C}" type="sibTrans" cxnId="{7C461E99-7DD8-4E58-A828-ACEC715E68E6}">
      <dgm:prSet/>
      <dgm:spPr/>
      <dgm:t>
        <a:bodyPr/>
        <a:lstStyle/>
        <a:p>
          <a:endParaRPr lang="zh-TW" altLang="en-US"/>
        </a:p>
      </dgm:t>
    </dgm:pt>
    <dgm:pt modelId="{B5E75177-9304-414D-A49C-4D31EFD41C98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8245F238-EAAA-4B47-A198-D1693EE4A47A}" type="parTrans" cxnId="{0B5B33FE-C3AC-4D64-8CD2-AB8EA16D09AE}">
      <dgm:prSet/>
      <dgm:spPr/>
      <dgm:t>
        <a:bodyPr/>
        <a:lstStyle/>
        <a:p>
          <a:endParaRPr lang="zh-TW" altLang="en-US"/>
        </a:p>
      </dgm:t>
    </dgm:pt>
    <dgm:pt modelId="{70B43F6B-94D8-4727-8736-E515BFB35FEA}" type="sibTrans" cxnId="{0B5B33FE-C3AC-4D64-8CD2-AB8EA16D09AE}">
      <dgm:prSet/>
      <dgm:spPr/>
      <dgm:t>
        <a:bodyPr/>
        <a:lstStyle/>
        <a:p>
          <a:endParaRPr lang="zh-TW" altLang="en-US"/>
        </a:p>
      </dgm:t>
    </dgm:pt>
    <dgm:pt modelId="{531C61FE-277A-46A8-8F76-365D9116E97A}">
      <dgm:prSet phldrT="[文字]"/>
      <dgm:spPr/>
      <dgm:t>
        <a:bodyPr/>
        <a:lstStyle/>
        <a:p>
          <a:r>
            <a: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4:00</a:t>
          </a:r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回學校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5BE25F5-7A8C-470A-B250-ABC86333835E}" type="parTrans" cxnId="{0972E847-3AFA-468F-B346-8CD1CE79F5EF}">
      <dgm:prSet/>
      <dgm:spPr/>
      <dgm:t>
        <a:bodyPr/>
        <a:lstStyle/>
        <a:p>
          <a:endParaRPr lang="zh-TW" altLang="en-US"/>
        </a:p>
      </dgm:t>
    </dgm:pt>
    <dgm:pt modelId="{59EB806F-50E5-4B29-9C35-EB6D04D8A8E8}" type="sibTrans" cxnId="{0972E847-3AFA-468F-B346-8CD1CE79F5EF}">
      <dgm:prSet/>
      <dgm:spPr/>
      <dgm:t>
        <a:bodyPr/>
        <a:lstStyle/>
        <a:p>
          <a:endParaRPr lang="zh-TW" altLang="en-US"/>
        </a:p>
      </dgm:t>
    </dgm:pt>
    <dgm:pt modelId="{10CCC38D-7329-4567-8B85-8631FA02CFA8}" type="pres">
      <dgm:prSet presAssocID="{E9F08799-992C-4DD4-88EB-11EAA6482CB5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2C09D617-879B-4AB1-9DBF-FC5F7A530831}" type="pres">
      <dgm:prSet presAssocID="{0CABCAAD-DE6A-4CC2-BB9A-59FAC81D293D}" presName="compNode" presStyleCnt="0"/>
      <dgm:spPr/>
    </dgm:pt>
    <dgm:pt modelId="{23BF42AD-9B24-43D0-B187-2D5DF7DE820F}" type="pres">
      <dgm:prSet presAssocID="{0CABCAAD-DE6A-4CC2-BB9A-59FAC81D293D}" presName="dummyConnPt" presStyleCnt="0"/>
      <dgm:spPr/>
    </dgm:pt>
    <dgm:pt modelId="{C6716640-E5B5-44F8-8AD2-A8D368A29363}" type="pres">
      <dgm:prSet presAssocID="{0CABCAAD-DE6A-4CC2-BB9A-59FAC81D293D}" presName="node" presStyleLbl="node1" presStyleIdx="0" presStyleCnt="7" custLinFactNeighborX="405" custLinFactNeighborY="405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F08776-04B1-42AB-91E7-0255FE5AFD12}" type="pres">
      <dgm:prSet presAssocID="{CB864C00-FE6A-4DE0-ACF7-3DE3B7183C51}" presName="sibTrans" presStyleLbl="bgSibTrans2D1" presStyleIdx="0" presStyleCnt="6"/>
      <dgm:spPr/>
      <dgm:t>
        <a:bodyPr/>
        <a:lstStyle/>
        <a:p>
          <a:endParaRPr lang="zh-TW" altLang="en-US"/>
        </a:p>
      </dgm:t>
    </dgm:pt>
    <dgm:pt modelId="{ACE18C46-B29A-4413-877C-FD9992A32991}" type="pres">
      <dgm:prSet presAssocID="{AAD328DB-C205-4195-9BA6-D2D153AB98E7}" presName="compNode" presStyleCnt="0"/>
      <dgm:spPr/>
    </dgm:pt>
    <dgm:pt modelId="{5E28A06A-92B8-491B-BBDA-56544E51ACBD}" type="pres">
      <dgm:prSet presAssocID="{AAD328DB-C205-4195-9BA6-D2D153AB98E7}" presName="dummyConnPt" presStyleCnt="0"/>
      <dgm:spPr/>
    </dgm:pt>
    <dgm:pt modelId="{50227C4A-A6AD-4977-A3FA-440A8354D8B9}" type="pres">
      <dgm:prSet presAssocID="{AAD328DB-C205-4195-9BA6-D2D153AB98E7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4C6F85-875A-499A-98E1-1C0A23322FA9}" type="pres">
      <dgm:prSet presAssocID="{B31D4C00-D328-492D-931F-484D74252220}" presName="sibTrans" presStyleLbl="bgSibTrans2D1" presStyleIdx="1" presStyleCnt="6"/>
      <dgm:spPr/>
      <dgm:t>
        <a:bodyPr/>
        <a:lstStyle/>
        <a:p>
          <a:endParaRPr lang="zh-TW" altLang="en-US"/>
        </a:p>
      </dgm:t>
    </dgm:pt>
    <dgm:pt modelId="{045F7A01-D0A3-47D2-9F63-D5171B699834}" type="pres">
      <dgm:prSet presAssocID="{6AEB8BDB-9AA5-4CE3-9431-CF76C660A0F4}" presName="compNode" presStyleCnt="0"/>
      <dgm:spPr/>
    </dgm:pt>
    <dgm:pt modelId="{D727F1E5-74E2-48FC-BF7E-BEC269AF4563}" type="pres">
      <dgm:prSet presAssocID="{6AEB8BDB-9AA5-4CE3-9431-CF76C660A0F4}" presName="dummyConnPt" presStyleCnt="0"/>
      <dgm:spPr/>
    </dgm:pt>
    <dgm:pt modelId="{BBCC8C16-B74C-4FD5-AE83-F7A8FB5622C0}" type="pres">
      <dgm:prSet presAssocID="{6AEB8BDB-9AA5-4CE3-9431-CF76C660A0F4}" presName="node" presStyleLbl="node1" presStyleIdx="2" presStyleCnt="7" custLinFactNeighborX="280" custLinFactNeighborY="149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167204-A4A8-4AED-8C3B-D7ACB176847B}" type="pres">
      <dgm:prSet presAssocID="{ADBB1BBF-36BA-457E-9BC3-7FDD07F05CD0}" presName="sibTrans" presStyleLbl="bgSibTrans2D1" presStyleIdx="2" presStyleCnt="6"/>
      <dgm:spPr/>
      <dgm:t>
        <a:bodyPr/>
        <a:lstStyle/>
        <a:p>
          <a:endParaRPr lang="zh-TW" altLang="en-US"/>
        </a:p>
      </dgm:t>
    </dgm:pt>
    <dgm:pt modelId="{24EE4352-EF8C-46CF-961C-19CE3BABF8DF}" type="pres">
      <dgm:prSet presAssocID="{768B8880-7CE7-4047-BAF6-F8E53D3211BA}" presName="compNode" presStyleCnt="0"/>
      <dgm:spPr/>
    </dgm:pt>
    <dgm:pt modelId="{B4D12081-EFFB-40D4-AD95-CC86E5F7E935}" type="pres">
      <dgm:prSet presAssocID="{768B8880-7CE7-4047-BAF6-F8E53D3211BA}" presName="dummyConnPt" presStyleCnt="0"/>
      <dgm:spPr/>
    </dgm:pt>
    <dgm:pt modelId="{EC960133-DA6E-4373-91FF-33A394173F70}" type="pres">
      <dgm:prSet presAssocID="{768B8880-7CE7-4047-BAF6-F8E53D3211BA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C2CB24-7F11-4A7B-B020-0D08D972E1E5}" type="pres">
      <dgm:prSet presAssocID="{C06EB000-5A74-45BD-B413-47217AC3F051}" presName="sibTrans" presStyleLbl="bgSibTrans2D1" presStyleIdx="3" presStyleCnt="6"/>
      <dgm:spPr/>
      <dgm:t>
        <a:bodyPr/>
        <a:lstStyle/>
        <a:p>
          <a:endParaRPr lang="zh-TW" altLang="en-US"/>
        </a:p>
      </dgm:t>
    </dgm:pt>
    <dgm:pt modelId="{358D098D-1F7B-44CB-BA25-DFF42855986C}" type="pres">
      <dgm:prSet presAssocID="{AC073E68-1906-4ECE-9588-4A4812D09331}" presName="compNode" presStyleCnt="0"/>
      <dgm:spPr/>
    </dgm:pt>
    <dgm:pt modelId="{22BE4300-ADEE-48A3-97A2-7B126FD11438}" type="pres">
      <dgm:prSet presAssocID="{AC073E68-1906-4ECE-9588-4A4812D09331}" presName="dummyConnPt" presStyleCnt="0"/>
      <dgm:spPr/>
    </dgm:pt>
    <dgm:pt modelId="{719F898B-C33C-407F-9861-023C35B1EB85}" type="pres">
      <dgm:prSet presAssocID="{AC073E68-1906-4ECE-9588-4A4812D09331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96D1D1-86DF-4713-974B-B998CA94DE4F}" type="pres">
      <dgm:prSet presAssocID="{56A7ECB3-F21F-4353-BA45-7BB715E0158C}" presName="sibTrans" presStyleLbl="bgSibTrans2D1" presStyleIdx="4" presStyleCnt="6"/>
      <dgm:spPr/>
      <dgm:t>
        <a:bodyPr/>
        <a:lstStyle/>
        <a:p>
          <a:endParaRPr lang="zh-TW" altLang="en-US"/>
        </a:p>
      </dgm:t>
    </dgm:pt>
    <dgm:pt modelId="{7C550746-9335-4FB5-81BB-A05760D0CDA1}" type="pres">
      <dgm:prSet presAssocID="{B5E75177-9304-414D-A49C-4D31EFD41C98}" presName="compNode" presStyleCnt="0"/>
      <dgm:spPr/>
    </dgm:pt>
    <dgm:pt modelId="{0EAF2EA5-A1F2-48B2-80AE-B868E1C3A39C}" type="pres">
      <dgm:prSet presAssocID="{B5E75177-9304-414D-A49C-4D31EFD41C98}" presName="dummyConnPt" presStyleCnt="0"/>
      <dgm:spPr/>
    </dgm:pt>
    <dgm:pt modelId="{E9B52984-22D1-49CE-89C8-31E73315C83C}" type="pres">
      <dgm:prSet presAssocID="{B5E75177-9304-414D-A49C-4D31EFD41C98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04A164-AB1D-4B72-B464-76E15A2C4EE9}" type="pres">
      <dgm:prSet presAssocID="{70B43F6B-94D8-4727-8736-E515BFB35FEA}" presName="sibTrans" presStyleLbl="bgSibTrans2D1" presStyleIdx="5" presStyleCnt="6"/>
      <dgm:spPr/>
      <dgm:t>
        <a:bodyPr/>
        <a:lstStyle/>
        <a:p>
          <a:endParaRPr lang="zh-TW" altLang="en-US"/>
        </a:p>
      </dgm:t>
    </dgm:pt>
    <dgm:pt modelId="{2D90F3F4-CEBB-4468-AF25-6A5E6294C053}" type="pres">
      <dgm:prSet presAssocID="{531C61FE-277A-46A8-8F76-365D9116E97A}" presName="compNode" presStyleCnt="0"/>
      <dgm:spPr/>
    </dgm:pt>
    <dgm:pt modelId="{BFE7A4AC-6E1B-419C-9D29-FE6EFB1B4F35}" type="pres">
      <dgm:prSet presAssocID="{531C61FE-277A-46A8-8F76-365D9116E97A}" presName="dummyConnPt" presStyleCnt="0"/>
      <dgm:spPr/>
    </dgm:pt>
    <dgm:pt modelId="{803F4071-0808-45AC-BA35-AA17986B6060}" type="pres">
      <dgm:prSet presAssocID="{531C61FE-277A-46A8-8F76-365D9116E97A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2DB80F9-DA71-4C29-8C84-D1E62E67870B}" type="presOf" srcId="{C06EB000-5A74-45BD-B413-47217AC3F051}" destId="{2CC2CB24-7F11-4A7B-B020-0D08D972E1E5}" srcOrd="0" destOrd="0" presId="urn:microsoft.com/office/officeart/2005/8/layout/bProcess4"/>
    <dgm:cxn modelId="{6B9FA972-CCAA-4102-9DE9-B80983291CFA}" type="presOf" srcId="{531C61FE-277A-46A8-8F76-365D9116E97A}" destId="{803F4071-0808-45AC-BA35-AA17986B6060}" srcOrd="0" destOrd="0" presId="urn:microsoft.com/office/officeart/2005/8/layout/bProcess4"/>
    <dgm:cxn modelId="{41967C2A-5F92-4F4D-983B-277D496FEF12}" srcId="{E9F08799-992C-4DD4-88EB-11EAA6482CB5}" destId="{0CABCAAD-DE6A-4CC2-BB9A-59FAC81D293D}" srcOrd="0" destOrd="0" parTransId="{D5D85BD0-1B1E-46F0-AE1D-4F082092697E}" sibTransId="{CB864C00-FE6A-4DE0-ACF7-3DE3B7183C51}"/>
    <dgm:cxn modelId="{7FE2C335-88A2-482F-9662-0AE92CB290F1}" type="presOf" srcId="{AC073E68-1906-4ECE-9588-4A4812D09331}" destId="{719F898B-C33C-407F-9861-023C35B1EB85}" srcOrd="0" destOrd="0" presId="urn:microsoft.com/office/officeart/2005/8/layout/bProcess4"/>
    <dgm:cxn modelId="{101FFF63-75E4-4C38-8314-4DEF10391CFF}" type="presOf" srcId="{E9F08799-992C-4DD4-88EB-11EAA6482CB5}" destId="{10CCC38D-7329-4567-8B85-8631FA02CFA8}" srcOrd="0" destOrd="0" presId="urn:microsoft.com/office/officeart/2005/8/layout/bProcess4"/>
    <dgm:cxn modelId="{4989CA6A-78D1-4837-8770-8D569C72F80D}" type="presOf" srcId="{70B43F6B-94D8-4727-8736-E515BFB35FEA}" destId="{F604A164-AB1D-4B72-B464-76E15A2C4EE9}" srcOrd="0" destOrd="0" presId="urn:microsoft.com/office/officeart/2005/8/layout/bProcess4"/>
    <dgm:cxn modelId="{0E2212B3-FCB4-47F6-B9C1-A560769EFF60}" type="presOf" srcId="{ADBB1BBF-36BA-457E-9BC3-7FDD07F05CD0}" destId="{41167204-A4A8-4AED-8C3B-D7ACB176847B}" srcOrd="0" destOrd="0" presId="urn:microsoft.com/office/officeart/2005/8/layout/bProcess4"/>
    <dgm:cxn modelId="{0B5B33FE-C3AC-4D64-8CD2-AB8EA16D09AE}" srcId="{E9F08799-992C-4DD4-88EB-11EAA6482CB5}" destId="{B5E75177-9304-414D-A49C-4D31EFD41C98}" srcOrd="5" destOrd="0" parTransId="{8245F238-EAAA-4B47-A198-D1693EE4A47A}" sibTransId="{70B43F6B-94D8-4727-8736-E515BFB35FEA}"/>
    <dgm:cxn modelId="{505CE901-14F1-45B8-9E50-B89007601933}" type="presOf" srcId="{56A7ECB3-F21F-4353-BA45-7BB715E0158C}" destId="{1F96D1D1-86DF-4713-974B-B998CA94DE4F}" srcOrd="0" destOrd="0" presId="urn:microsoft.com/office/officeart/2005/8/layout/bProcess4"/>
    <dgm:cxn modelId="{1D716C26-F565-4E59-BCF4-26FBE104F785}" type="presOf" srcId="{CB864C00-FE6A-4DE0-ACF7-3DE3B7183C51}" destId="{4DF08776-04B1-42AB-91E7-0255FE5AFD12}" srcOrd="0" destOrd="0" presId="urn:microsoft.com/office/officeart/2005/8/layout/bProcess4"/>
    <dgm:cxn modelId="{87E2D14B-5409-4159-AA52-E1599FCCDF23}" srcId="{E9F08799-992C-4DD4-88EB-11EAA6482CB5}" destId="{768B8880-7CE7-4047-BAF6-F8E53D3211BA}" srcOrd="3" destOrd="0" parTransId="{F841977B-9D47-4450-A1B2-38B68965464B}" sibTransId="{C06EB000-5A74-45BD-B413-47217AC3F051}"/>
    <dgm:cxn modelId="{726C307F-3533-48F1-877C-80345432E7B4}" type="presOf" srcId="{6AEB8BDB-9AA5-4CE3-9431-CF76C660A0F4}" destId="{BBCC8C16-B74C-4FD5-AE83-F7A8FB5622C0}" srcOrd="0" destOrd="0" presId="urn:microsoft.com/office/officeart/2005/8/layout/bProcess4"/>
    <dgm:cxn modelId="{7C461E99-7DD8-4E58-A828-ACEC715E68E6}" srcId="{E9F08799-992C-4DD4-88EB-11EAA6482CB5}" destId="{AC073E68-1906-4ECE-9588-4A4812D09331}" srcOrd="4" destOrd="0" parTransId="{03BCDEB6-FA04-411D-9F40-4B33C523024F}" sibTransId="{56A7ECB3-F21F-4353-BA45-7BB715E0158C}"/>
    <dgm:cxn modelId="{ACC31978-1A08-4E8D-9DC4-4DC3D4EC53B1}" type="presOf" srcId="{AAD328DB-C205-4195-9BA6-D2D153AB98E7}" destId="{50227C4A-A6AD-4977-A3FA-440A8354D8B9}" srcOrd="0" destOrd="0" presId="urn:microsoft.com/office/officeart/2005/8/layout/bProcess4"/>
    <dgm:cxn modelId="{7CBA539D-A534-4D6E-BA18-96811DF7D32C}" type="presOf" srcId="{B5E75177-9304-414D-A49C-4D31EFD41C98}" destId="{E9B52984-22D1-49CE-89C8-31E73315C83C}" srcOrd="0" destOrd="0" presId="urn:microsoft.com/office/officeart/2005/8/layout/bProcess4"/>
    <dgm:cxn modelId="{0972E847-3AFA-468F-B346-8CD1CE79F5EF}" srcId="{E9F08799-992C-4DD4-88EB-11EAA6482CB5}" destId="{531C61FE-277A-46A8-8F76-365D9116E97A}" srcOrd="6" destOrd="0" parTransId="{D5BE25F5-7A8C-470A-B250-ABC86333835E}" sibTransId="{59EB806F-50E5-4B29-9C35-EB6D04D8A8E8}"/>
    <dgm:cxn modelId="{3BD97408-EFA4-45B4-8A4D-2B13107E5626}" type="presOf" srcId="{0CABCAAD-DE6A-4CC2-BB9A-59FAC81D293D}" destId="{C6716640-E5B5-44F8-8AD2-A8D368A29363}" srcOrd="0" destOrd="0" presId="urn:microsoft.com/office/officeart/2005/8/layout/bProcess4"/>
    <dgm:cxn modelId="{FF1D779B-F198-4561-9270-35D982C99122}" srcId="{E9F08799-992C-4DD4-88EB-11EAA6482CB5}" destId="{AAD328DB-C205-4195-9BA6-D2D153AB98E7}" srcOrd="1" destOrd="0" parTransId="{50C2E1DB-7688-4FD9-A5CA-C194556BD20D}" sibTransId="{B31D4C00-D328-492D-931F-484D74252220}"/>
    <dgm:cxn modelId="{0A571AE8-F024-4F54-B28A-F179D98A6298}" type="presOf" srcId="{768B8880-7CE7-4047-BAF6-F8E53D3211BA}" destId="{EC960133-DA6E-4373-91FF-33A394173F70}" srcOrd="0" destOrd="0" presId="urn:microsoft.com/office/officeart/2005/8/layout/bProcess4"/>
    <dgm:cxn modelId="{8C611198-DC45-4CAB-9947-FB88F5E63ACA}" type="presOf" srcId="{B31D4C00-D328-492D-931F-484D74252220}" destId="{434C6F85-875A-499A-98E1-1C0A23322FA9}" srcOrd="0" destOrd="0" presId="urn:microsoft.com/office/officeart/2005/8/layout/bProcess4"/>
    <dgm:cxn modelId="{44BD45B8-C0FD-40B4-B7B0-2025492510DD}" srcId="{E9F08799-992C-4DD4-88EB-11EAA6482CB5}" destId="{6AEB8BDB-9AA5-4CE3-9431-CF76C660A0F4}" srcOrd="2" destOrd="0" parTransId="{DE2BB96B-39C0-4BA1-B207-9A423C83BA55}" sibTransId="{ADBB1BBF-36BA-457E-9BC3-7FDD07F05CD0}"/>
    <dgm:cxn modelId="{455AA0EC-6D2D-4457-B3FD-EC9E733C92EB}" type="presParOf" srcId="{10CCC38D-7329-4567-8B85-8631FA02CFA8}" destId="{2C09D617-879B-4AB1-9DBF-FC5F7A530831}" srcOrd="0" destOrd="0" presId="urn:microsoft.com/office/officeart/2005/8/layout/bProcess4"/>
    <dgm:cxn modelId="{D1BD5B1F-FEAF-4B3E-B91C-1A3489208B35}" type="presParOf" srcId="{2C09D617-879B-4AB1-9DBF-FC5F7A530831}" destId="{23BF42AD-9B24-43D0-B187-2D5DF7DE820F}" srcOrd="0" destOrd="0" presId="urn:microsoft.com/office/officeart/2005/8/layout/bProcess4"/>
    <dgm:cxn modelId="{E84D7135-702F-467E-BBA5-9879F66ECD96}" type="presParOf" srcId="{2C09D617-879B-4AB1-9DBF-FC5F7A530831}" destId="{C6716640-E5B5-44F8-8AD2-A8D368A29363}" srcOrd="1" destOrd="0" presId="urn:microsoft.com/office/officeart/2005/8/layout/bProcess4"/>
    <dgm:cxn modelId="{FA85685B-06C0-42B1-BC49-EC41962AA8D5}" type="presParOf" srcId="{10CCC38D-7329-4567-8B85-8631FA02CFA8}" destId="{4DF08776-04B1-42AB-91E7-0255FE5AFD12}" srcOrd="1" destOrd="0" presId="urn:microsoft.com/office/officeart/2005/8/layout/bProcess4"/>
    <dgm:cxn modelId="{1304FB04-0289-43B0-98B2-8B406DE8570C}" type="presParOf" srcId="{10CCC38D-7329-4567-8B85-8631FA02CFA8}" destId="{ACE18C46-B29A-4413-877C-FD9992A32991}" srcOrd="2" destOrd="0" presId="urn:microsoft.com/office/officeart/2005/8/layout/bProcess4"/>
    <dgm:cxn modelId="{EA5D0CBD-9BF6-4060-B09E-59095827DE01}" type="presParOf" srcId="{ACE18C46-B29A-4413-877C-FD9992A32991}" destId="{5E28A06A-92B8-491B-BBDA-56544E51ACBD}" srcOrd="0" destOrd="0" presId="urn:microsoft.com/office/officeart/2005/8/layout/bProcess4"/>
    <dgm:cxn modelId="{4C90D214-22D5-4A84-8367-2D9D8FBF8C18}" type="presParOf" srcId="{ACE18C46-B29A-4413-877C-FD9992A32991}" destId="{50227C4A-A6AD-4977-A3FA-440A8354D8B9}" srcOrd="1" destOrd="0" presId="urn:microsoft.com/office/officeart/2005/8/layout/bProcess4"/>
    <dgm:cxn modelId="{FBA28770-05E6-45E4-B46A-7DFA2BF379A4}" type="presParOf" srcId="{10CCC38D-7329-4567-8B85-8631FA02CFA8}" destId="{434C6F85-875A-499A-98E1-1C0A23322FA9}" srcOrd="3" destOrd="0" presId="urn:microsoft.com/office/officeart/2005/8/layout/bProcess4"/>
    <dgm:cxn modelId="{273E8E52-1BD9-4C3E-8D81-ED1C3EE28FD7}" type="presParOf" srcId="{10CCC38D-7329-4567-8B85-8631FA02CFA8}" destId="{045F7A01-D0A3-47D2-9F63-D5171B699834}" srcOrd="4" destOrd="0" presId="urn:microsoft.com/office/officeart/2005/8/layout/bProcess4"/>
    <dgm:cxn modelId="{56C23BF8-5025-4AB7-B34E-A58BFECF8884}" type="presParOf" srcId="{045F7A01-D0A3-47D2-9F63-D5171B699834}" destId="{D727F1E5-74E2-48FC-BF7E-BEC269AF4563}" srcOrd="0" destOrd="0" presId="urn:microsoft.com/office/officeart/2005/8/layout/bProcess4"/>
    <dgm:cxn modelId="{4AA7DC25-17A1-4B8B-8590-E87A8924D08D}" type="presParOf" srcId="{045F7A01-D0A3-47D2-9F63-D5171B699834}" destId="{BBCC8C16-B74C-4FD5-AE83-F7A8FB5622C0}" srcOrd="1" destOrd="0" presId="urn:microsoft.com/office/officeart/2005/8/layout/bProcess4"/>
    <dgm:cxn modelId="{63F386E8-46B9-4E99-ACA3-A7669B3D7504}" type="presParOf" srcId="{10CCC38D-7329-4567-8B85-8631FA02CFA8}" destId="{41167204-A4A8-4AED-8C3B-D7ACB176847B}" srcOrd="5" destOrd="0" presId="urn:microsoft.com/office/officeart/2005/8/layout/bProcess4"/>
    <dgm:cxn modelId="{0443DCB4-3547-43FC-8C8E-CB9859FB01DF}" type="presParOf" srcId="{10CCC38D-7329-4567-8B85-8631FA02CFA8}" destId="{24EE4352-EF8C-46CF-961C-19CE3BABF8DF}" srcOrd="6" destOrd="0" presId="urn:microsoft.com/office/officeart/2005/8/layout/bProcess4"/>
    <dgm:cxn modelId="{14004C84-A97F-4CDD-9660-F4AB9825EBDE}" type="presParOf" srcId="{24EE4352-EF8C-46CF-961C-19CE3BABF8DF}" destId="{B4D12081-EFFB-40D4-AD95-CC86E5F7E935}" srcOrd="0" destOrd="0" presId="urn:microsoft.com/office/officeart/2005/8/layout/bProcess4"/>
    <dgm:cxn modelId="{2D268412-1253-45B7-9D6A-47F97C2E5568}" type="presParOf" srcId="{24EE4352-EF8C-46CF-961C-19CE3BABF8DF}" destId="{EC960133-DA6E-4373-91FF-33A394173F70}" srcOrd="1" destOrd="0" presId="urn:microsoft.com/office/officeart/2005/8/layout/bProcess4"/>
    <dgm:cxn modelId="{97D2487A-BC98-4958-9291-A01B2450D356}" type="presParOf" srcId="{10CCC38D-7329-4567-8B85-8631FA02CFA8}" destId="{2CC2CB24-7F11-4A7B-B020-0D08D972E1E5}" srcOrd="7" destOrd="0" presId="urn:microsoft.com/office/officeart/2005/8/layout/bProcess4"/>
    <dgm:cxn modelId="{007B7937-CE17-4856-876B-DDCFD701CED1}" type="presParOf" srcId="{10CCC38D-7329-4567-8B85-8631FA02CFA8}" destId="{358D098D-1F7B-44CB-BA25-DFF42855986C}" srcOrd="8" destOrd="0" presId="urn:microsoft.com/office/officeart/2005/8/layout/bProcess4"/>
    <dgm:cxn modelId="{CC0A6B11-624E-4FEC-8736-97A26630B504}" type="presParOf" srcId="{358D098D-1F7B-44CB-BA25-DFF42855986C}" destId="{22BE4300-ADEE-48A3-97A2-7B126FD11438}" srcOrd="0" destOrd="0" presId="urn:microsoft.com/office/officeart/2005/8/layout/bProcess4"/>
    <dgm:cxn modelId="{86C00868-BDB3-402A-9424-833A924E9711}" type="presParOf" srcId="{358D098D-1F7B-44CB-BA25-DFF42855986C}" destId="{719F898B-C33C-407F-9861-023C35B1EB85}" srcOrd="1" destOrd="0" presId="urn:microsoft.com/office/officeart/2005/8/layout/bProcess4"/>
    <dgm:cxn modelId="{CB943C11-A8D7-4E64-A747-E885F0028BE0}" type="presParOf" srcId="{10CCC38D-7329-4567-8B85-8631FA02CFA8}" destId="{1F96D1D1-86DF-4713-974B-B998CA94DE4F}" srcOrd="9" destOrd="0" presId="urn:microsoft.com/office/officeart/2005/8/layout/bProcess4"/>
    <dgm:cxn modelId="{DBE9584D-56CF-46B2-B25E-01125042BB02}" type="presParOf" srcId="{10CCC38D-7329-4567-8B85-8631FA02CFA8}" destId="{7C550746-9335-4FB5-81BB-A05760D0CDA1}" srcOrd="10" destOrd="0" presId="urn:microsoft.com/office/officeart/2005/8/layout/bProcess4"/>
    <dgm:cxn modelId="{E9304FC0-B574-408F-A7A5-D91261A75827}" type="presParOf" srcId="{7C550746-9335-4FB5-81BB-A05760D0CDA1}" destId="{0EAF2EA5-A1F2-48B2-80AE-B868E1C3A39C}" srcOrd="0" destOrd="0" presId="urn:microsoft.com/office/officeart/2005/8/layout/bProcess4"/>
    <dgm:cxn modelId="{07B5C771-E3F1-44F1-BB69-D8677380C90B}" type="presParOf" srcId="{7C550746-9335-4FB5-81BB-A05760D0CDA1}" destId="{E9B52984-22D1-49CE-89C8-31E73315C83C}" srcOrd="1" destOrd="0" presId="urn:microsoft.com/office/officeart/2005/8/layout/bProcess4"/>
    <dgm:cxn modelId="{2536DCD5-D0AB-470D-A5B0-43EA3E1E0B8C}" type="presParOf" srcId="{10CCC38D-7329-4567-8B85-8631FA02CFA8}" destId="{F604A164-AB1D-4B72-B464-76E15A2C4EE9}" srcOrd="11" destOrd="0" presId="urn:microsoft.com/office/officeart/2005/8/layout/bProcess4"/>
    <dgm:cxn modelId="{17DC54DA-2B0A-4B93-A35B-A03C5F7EE7F9}" type="presParOf" srcId="{10CCC38D-7329-4567-8B85-8631FA02CFA8}" destId="{2D90F3F4-CEBB-4468-AF25-6A5E6294C053}" srcOrd="12" destOrd="0" presId="urn:microsoft.com/office/officeart/2005/8/layout/bProcess4"/>
    <dgm:cxn modelId="{B3921C0F-E98F-420E-B3CC-899FC5BB5D10}" type="presParOf" srcId="{2D90F3F4-CEBB-4468-AF25-6A5E6294C053}" destId="{BFE7A4AC-6E1B-419C-9D29-FE6EFB1B4F35}" srcOrd="0" destOrd="0" presId="urn:microsoft.com/office/officeart/2005/8/layout/bProcess4"/>
    <dgm:cxn modelId="{CEF0E95E-D8B6-490C-8F33-D4BA6CE50708}" type="presParOf" srcId="{2D90F3F4-CEBB-4468-AF25-6A5E6294C053}" destId="{803F4071-0808-45AC-BA35-AA17986B606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F08776-04B1-42AB-91E7-0255FE5AFD12}">
      <dsp:nvSpPr>
        <dsp:cNvPr id="0" name=""/>
        <dsp:cNvSpPr/>
      </dsp:nvSpPr>
      <dsp:spPr>
        <a:xfrm rot="5419277">
          <a:off x="1835736" y="846915"/>
          <a:ext cx="1250565" cy="15583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716640-E5B5-44F8-8AD2-A8D368A29363}">
      <dsp:nvSpPr>
        <dsp:cNvPr id="0" name=""/>
        <dsp:cNvSpPr/>
      </dsp:nvSpPr>
      <dsp:spPr>
        <a:xfrm>
          <a:off x="2115278" y="42589"/>
          <a:ext cx="1731466" cy="103887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solidFill>
                <a:schemeClr val="bg1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9:00</a:t>
          </a:r>
          <a:r>
            <a:rPr lang="zh-TW" altLang="en-US" sz="2100" kern="1200" dirty="0" smtClean="0">
              <a:solidFill>
                <a:schemeClr val="bg1"/>
              </a:solidFill>
              <a:latin typeface="清松手寫體2" panose="00000500000000000000" pitchFamily="2" charset="-120"/>
              <a:ea typeface="清松手寫體2" panose="00000500000000000000" pitchFamily="2" charset="-120"/>
            </a:rPr>
            <a:t>開始玩</a:t>
          </a:r>
          <a:endParaRPr lang="zh-TW" altLang="en-US" sz="2100" kern="1200" dirty="0">
            <a:solidFill>
              <a:schemeClr val="bg1"/>
            </a:solidFill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145706" y="73017"/>
        <a:ext cx="1670610" cy="978023"/>
      </dsp:txXfrm>
    </dsp:sp>
    <dsp:sp modelId="{434C6F85-875A-499A-98E1-1C0A23322FA9}">
      <dsp:nvSpPr>
        <dsp:cNvPr id="0" name=""/>
        <dsp:cNvSpPr/>
      </dsp:nvSpPr>
      <dsp:spPr>
        <a:xfrm rot="5394974">
          <a:off x="1810415" y="2126138"/>
          <a:ext cx="1296089" cy="155831"/>
        </a:xfrm>
        <a:prstGeom prst="rect">
          <a:avLst/>
        </a:prstGeom>
        <a:solidFill>
          <a:schemeClr val="accent5">
            <a:hueOff val="4159237"/>
            <a:satOff val="-114"/>
            <a:lumOff val="-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227C4A-A6AD-4977-A3FA-440A8354D8B9}">
      <dsp:nvSpPr>
        <dsp:cNvPr id="0" name=""/>
        <dsp:cNvSpPr/>
      </dsp:nvSpPr>
      <dsp:spPr>
        <a:xfrm>
          <a:off x="2108266" y="1299041"/>
          <a:ext cx="1731466" cy="1038879"/>
        </a:xfrm>
        <a:prstGeom prst="roundRect">
          <a:avLst>
            <a:gd name="adj" fmla="val 10000"/>
          </a:avLst>
        </a:prstGeom>
        <a:solidFill>
          <a:schemeClr val="accent5">
            <a:hueOff val="3466031"/>
            <a:satOff val="-95"/>
            <a:lumOff val="-52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138694" y="1329469"/>
        <a:ext cx="1670610" cy="978023"/>
      </dsp:txXfrm>
    </dsp:sp>
    <dsp:sp modelId="{41167204-A4A8-4AED-8C3B-D7ACB176847B}">
      <dsp:nvSpPr>
        <dsp:cNvPr id="0" name=""/>
        <dsp:cNvSpPr/>
      </dsp:nvSpPr>
      <dsp:spPr>
        <a:xfrm rot="21599337">
          <a:off x="2465314" y="2773962"/>
          <a:ext cx="2292096" cy="155831"/>
        </a:xfrm>
        <a:prstGeom prst="rect">
          <a:avLst/>
        </a:prstGeom>
        <a:solidFill>
          <a:schemeClr val="accent5">
            <a:hueOff val="8318473"/>
            <a:satOff val="-227"/>
            <a:lumOff val="-125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CC8C16-B74C-4FD5-AE83-F7A8FB5622C0}">
      <dsp:nvSpPr>
        <dsp:cNvPr id="0" name=""/>
        <dsp:cNvSpPr/>
      </dsp:nvSpPr>
      <dsp:spPr>
        <a:xfrm>
          <a:off x="2113114" y="2598083"/>
          <a:ext cx="1731466" cy="1038879"/>
        </a:xfrm>
        <a:prstGeom prst="roundRect">
          <a:avLst>
            <a:gd name="adj" fmla="val 10000"/>
          </a:avLst>
        </a:prstGeom>
        <a:solidFill>
          <a:schemeClr val="accent5">
            <a:hueOff val="6932061"/>
            <a:satOff val="-189"/>
            <a:lumOff val="-104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143542" y="2628511"/>
        <a:ext cx="1670610" cy="978023"/>
      </dsp:txXfrm>
    </dsp:sp>
    <dsp:sp modelId="{2CC2CB24-7F11-4A7B-B020-0D08D972E1E5}">
      <dsp:nvSpPr>
        <dsp:cNvPr id="0" name=""/>
        <dsp:cNvSpPr/>
      </dsp:nvSpPr>
      <dsp:spPr>
        <a:xfrm rot="16200000">
          <a:off x="4114016" y="2124441"/>
          <a:ext cx="1292693" cy="155831"/>
        </a:xfrm>
        <a:prstGeom prst="rect">
          <a:avLst/>
        </a:prstGeom>
        <a:solidFill>
          <a:schemeClr val="accent5">
            <a:hueOff val="12477710"/>
            <a:satOff val="-341"/>
            <a:lumOff val="-1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60133-DA6E-4373-91FF-33A394173F70}">
      <dsp:nvSpPr>
        <dsp:cNvPr id="0" name=""/>
        <dsp:cNvSpPr/>
      </dsp:nvSpPr>
      <dsp:spPr>
        <a:xfrm>
          <a:off x="4411116" y="2597641"/>
          <a:ext cx="1731466" cy="1038879"/>
        </a:xfrm>
        <a:prstGeom prst="roundRect">
          <a:avLst>
            <a:gd name="adj" fmla="val 10000"/>
          </a:avLst>
        </a:prstGeom>
        <a:solidFill>
          <a:schemeClr val="accent5">
            <a:hueOff val="10398092"/>
            <a:satOff val="-284"/>
            <a:lumOff val="-156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吃午餐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441544" y="2628069"/>
        <a:ext cx="1670610" cy="978023"/>
      </dsp:txXfrm>
    </dsp:sp>
    <dsp:sp modelId="{1F96D1D1-86DF-4713-974B-B998CA94DE4F}">
      <dsp:nvSpPr>
        <dsp:cNvPr id="0" name=""/>
        <dsp:cNvSpPr/>
      </dsp:nvSpPr>
      <dsp:spPr>
        <a:xfrm rot="16200000">
          <a:off x="4114016" y="825841"/>
          <a:ext cx="1292693" cy="155831"/>
        </a:xfrm>
        <a:prstGeom prst="rect">
          <a:avLst/>
        </a:prstGeom>
        <a:solidFill>
          <a:schemeClr val="accent5">
            <a:hueOff val="16636946"/>
            <a:satOff val="-454"/>
            <a:lumOff val="-25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9F898B-C33C-407F-9861-023C35B1EB85}">
      <dsp:nvSpPr>
        <dsp:cNvPr id="0" name=""/>
        <dsp:cNvSpPr/>
      </dsp:nvSpPr>
      <dsp:spPr>
        <a:xfrm>
          <a:off x="4411116" y="1299041"/>
          <a:ext cx="1731466" cy="1038879"/>
        </a:xfrm>
        <a:prstGeom prst="roundRect">
          <a:avLst>
            <a:gd name="adj" fmla="val 10000"/>
          </a:avLst>
        </a:prstGeom>
        <a:solidFill>
          <a:schemeClr val="accent5">
            <a:hueOff val="13864123"/>
            <a:satOff val="-379"/>
            <a:lumOff val="-209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441544" y="1329469"/>
        <a:ext cx="1670610" cy="978023"/>
      </dsp:txXfrm>
    </dsp:sp>
    <dsp:sp modelId="{F604A164-AB1D-4B72-B464-76E15A2C4EE9}">
      <dsp:nvSpPr>
        <dsp:cNvPr id="0" name=""/>
        <dsp:cNvSpPr/>
      </dsp:nvSpPr>
      <dsp:spPr>
        <a:xfrm>
          <a:off x="4763316" y="176541"/>
          <a:ext cx="2296944" cy="155831"/>
        </a:xfrm>
        <a:prstGeom prst="rect">
          <a:avLst/>
        </a:prstGeom>
        <a:solidFill>
          <a:schemeClr val="accent5">
            <a:hueOff val="20796183"/>
            <a:satOff val="-568"/>
            <a:lumOff val="-31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B52984-22D1-49CE-89C8-31E73315C83C}">
      <dsp:nvSpPr>
        <dsp:cNvPr id="0" name=""/>
        <dsp:cNvSpPr/>
      </dsp:nvSpPr>
      <dsp:spPr>
        <a:xfrm>
          <a:off x="4411116" y="441"/>
          <a:ext cx="1731466" cy="1038879"/>
        </a:xfrm>
        <a:prstGeom prst="roundRect">
          <a:avLst>
            <a:gd name="adj" fmla="val 10000"/>
          </a:avLst>
        </a:prstGeom>
        <a:solidFill>
          <a:schemeClr val="accent5">
            <a:hueOff val="17330153"/>
            <a:satOff val="-473"/>
            <a:lumOff val="-261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小飛龍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441544" y="30869"/>
        <a:ext cx="1670610" cy="978023"/>
      </dsp:txXfrm>
    </dsp:sp>
    <dsp:sp modelId="{803F4071-0808-45AC-BA35-AA17986B6060}">
      <dsp:nvSpPr>
        <dsp:cNvPr id="0" name=""/>
        <dsp:cNvSpPr/>
      </dsp:nvSpPr>
      <dsp:spPr>
        <a:xfrm>
          <a:off x="6713967" y="441"/>
          <a:ext cx="1731466" cy="1038879"/>
        </a:xfrm>
        <a:prstGeom prst="roundRect">
          <a:avLst>
            <a:gd name="adj" fmla="val 10000"/>
          </a:avLst>
        </a:prstGeom>
        <a:solidFill>
          <a:schemeClr val="accent5">
            <a:hueOff val="20796183"/>
            <a:satOff val="-568"/>
            <a:lumOff val="-313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4:00</a:t>
          </a:r>
          <a:r>
            <a:rPr lang="zh-TW" altLang="en-US" sz="21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回學校</a:t>
          </a:r>
          <a:endParaRPr lang="zh-TW" altLang="en-US" sz="21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6744395" y="30869"/>
        <a:ext cx="1670610" cy="978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4141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071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386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583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326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45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17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71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801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436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41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380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489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E3AB5C4-8A74-4404-A049-179026C1E67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27110C20-84DD-4CA9-9244-04D878E88E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081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兒童新樂園一日遊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設計者</a:t>
            </a:r>
            <a:r>
              <a:rPr lang="en-US" altLang="zh-TW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: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林子晴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851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行程規劃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5655637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583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票價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130392"/>
              </p:ext>
            </p:extLst>
          </p:nvPr>
        </p:nvGraphicFramePr>
        <p:xfrm>
          <a:off x="810000" y="2566562"/>
          <a:ext cx="10467160" cy="3285597"/>
        </p:xfrm>
        <a:graphic>
          <a:graphicData uri="http://schemas.openxmlformats.org/drawingml/2006/table">
            <a:tbl>
              <a:tblPr/>
              <a:tblGrid>
                <a:gridCol w="1570074">
                  <a:extLst>
                    <a:ext uri="{9D8B030D-6E8A-4147-A177-3AD203B41FA5}">
                      <a16:colId xmlns:a16="http://schemas.microsoft.com/office/drawing/2014/main" val="2241246522"/>
                    </a:ext>
                  </a:extLst>
                </a:gridCol>
                <a:gridCol w="1570074">
                  <a:extLst>
                    <a:ext uri="{9D8B030D-6E8A-4147-A177-3AD203B41FA5}">
                      <a16:colId xmlns:a16="http://schemas.microsoft.com/office/drawing/2014/main" val="3135440364"/>
                    </a:ext>
                  </a:extLst>
                </a:gridCol>
                <a:gridCol w="1570074">
                  <a:extLst>
                    <a:ext uri="{9D8B030D-6E8A-4147-A177-3AD203B41FA5}">
                      <a16:colId xmlns:a16="http://schemas.microsoft.com/office/drawing/2014/main" val="641669141"/>
                    </a:ext>
                  </a:extLst>
                </a:gridCol>
                <a:gridCol w="1570074">
                  <a:extLst>
                    <a:ext uri="{9D8B030D-6E8A-4147-A177-3AD203B41FA5}">
                      <a16:colId xmlns:a16="http://schemas.microsoft.com/office/drawing/2014/main" val="2036284551"/>
                    </a:ext>
                  </a:extLst>
                </a:gridCol>
                <a:gridCol w="1570074">
                  <a:extLst>
                    <a:ext uri="{9D8B030D-6E8A-4147-A177-3AD203B41FA5}">
                      <a16:colId xmlns:a16="http://schemas.microsoft.com/office/drawing/2014/main" val="3601845370"/>
                    </a:ext>
                  </a:extLst>
                </a:gridCol>
                <a:gridCol w="1570074">
                  <a:extLst>
                    <a:ext uri="{9D8B030D-6E8A-4147-A177-3AD203B41FA5}">
                      <a16:colId xmlns:a16="http://schemas.microsoft.com/office/drawing/2014/main" val="3256862785"/>
                    </a:ext>
                  </a:extLst>
                </a:gridCol>
                <a:gridCol w="1046716">
                  <a:extLst>
                    <a:ext uri="{9D8B030D-6E8A-4147-A177-3AD203B41FA5}">
                      <a16:colId xmlns:a16="http://schemas.microsoft.com/office/drawing/2014/main" val="3981261402"/>
                    </a:ext>
                  </a:extLst>
                </a:gridCol>
              </a:tblGrid>
              <a:tr h="53523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800" b="0">
                          <a:solidFill>
                            <a:schemeClr val="bg2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800" b="0">
                          <a:solidFill>
                            <a:schemeClr val="bg2"/>
                          </a:solidFill>
                          <a:effectLst/>
                        </a:rPr>
                        <a:t>】</a:t>
                      </a:r>
                      <a:endParaRPr lang="zh-TW" altLang="en-US" sz="1800" b="0">
                        <a:solidFill>
                          <a:schemeClr val="bg2"/>
                        </a:solidFill>
                        <a:effectLst/>
                      </a:endParaRP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chemeClr val="bg2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800" b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br>
                        <a:rPr lang="en-US" altLang="zh-TW" sz="1800" b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84539"/>
                  </a:ext>
                </a:extLst>
              </a:tr>
              <a:tr h="177209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chemeClr val="bg2"/>
                          </a:solidFill>
                          <a:effectLst/>
                        </a:rPr>
                        <a:t>(5</a:t>
                      </a:r>
                      <a:r>
                        <a:rPr lang="zh-TW" altLang="en-US" sz="1800" b="0">
                          <a:solidFill>
                            <a:schemeClr val="bg2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chemeClr val="bg2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800" b="0" dirty="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altLang="zh-TW" sz="1800" b="0" dirty="0">
                          <a:solidFill>
                            <a:schemeClr val="bg2"/>
                          </a:solidFill>
                          <a:effectLst/>
                        </a:rPr>
                        <a:t>(7</a:t>
                      </a:r>
                      <a:r>
                        <a:rPr lang="zh-TW" altLang="en-US" sz="1800" b="0" dirty="0">
                          <a:solidFill>
                            <a:schemeClr val="bg2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 dirty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201063"/>
                  </a:ext>
                </a:extLst>
              </a:tr>
              <a:tr h="978262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sz="1800">
                          <a:solidFill>
                            <a:schemeClr val="bg2"/>
                          </a:solidFill>
                          <a:effectLst/>
                        </a:rPr>
                        <a:t>票價</a:t>
                      </a:r>
                      <a:br>
                        <a:rPr lang="zh-TW" altLang="en-US" sz="180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en-US" altLang="zh-TW" sz="1800">
                          <a:solidFill>
                            <a:schemeClr val="bg2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>
                          <a:solidFill>
                            <a:schemeClr val="bg2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sz="180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2"/>
                          </a:solidFill>
                          <a:effectLst/>
                        </a:rPr>
                        <a:t>30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2"/>
                          </a:solidFill>
                          <a:effectLst/>
                        </a:rPr>
                        <a:t>15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2"/>
                          </a:solidFill>
                          <a:effectLst/>
                        </a:rPr>
                        <a:t>30</a:t>
                      </a:r>
                      <a:r>
                        <a:rPr lang="zh-TW" altLang="en-US" sz="1800">
                          <a:solidFill>
                            <a:schemeClr val="bg2"/>
                          </a:solidFill>
                          <a:effectLst/>
                        </a:rPr>
                        <a:t>人</a:t>
                      </a:r>
                      <a:br>
                        <a:rPr lang="zh-TW" altLang="en-US" sz="1800">
                          <a:solidFill>
                            <a:schemeClr val="bg2"/>
                          </a:solidFill>
                          <a:effectLst/>
                        </a:rPr>
                      </a:br>
                      <a:r>
                        <a:rPr lang="zh-TW" altLang="en-US" sz="1800">
                          <a:solidFill>
                            <a:schemeClr val="bg2"/>
                          </a:solidFill>
                          <a:effectLst/>
                        </a:rPr>
                        <a:t>以上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solidFill>
                            <a:schemeClr val="bg2"/>
                          </a:solidFill>
                          <a:effectLst/>
                        </a:rPr>
                        <a:t>30 (7</a:t>
                      </a:r>
                      <a:r>
                        <a:rPr lang="zh-TW" altLang="en-US" sz="1800" dirty="0" smtClean="0">
                          <a:solidFill>
                            <a:schemeClr val="bg2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800" dirty="0" smtClean="0">
                          <a:solidFill>
                            <a:schemeClr val="bg2"/>
                          </a:solidFill>
                          <a:effectLst/>
                        </a:rPr>
                        <a:t>)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sz="1800" dirty="0">
                        <a:solidFill>
                          <a:schemeClr val="bg2"/>
                        </a:solidFill>
                        <a:effectLst/>
                      </a:endParaRP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solidFill>
                            <a:schemeClr val="bg2"/>
                          </a:solidFill>
                          <a:effectLst/>
                        </a:rPr>
                        <a:t>50-80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solidFill>
                            <a:schemeClr val="bg2"/>
                          </a:solidFill>
                          <a:effectLst/>
                        </a:rPr>
                        <a:t>50</a:t>
                      </a:r>
                    </a:p>
                  </a:txBody>
                  <a:tcPr marL="28549" marR="28549" marT="28549" marB="28549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3492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19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尋寶船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942" y="2400692"/>
            <a:ext cx="4467497" cy="328195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206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7865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小飛龍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舊有龍鳳船的改良版，以四條可愛飛龍相互追逐為主題之傾斜轉盤可</a:t>
            </a:r>
            <a:r>
              <a:rPr lang="en-US" altLang="zh-TW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360</a:t>
            </a:r>
            <a:r>
              <a:rPr lang="zh-TW" alt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度旋轉，更好玩更刺激</a:t>
            </a:r>
            <a:r>
              <a:rPr lang="zh-TW" alt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</a:p>
        </p:txBody>
      </p:sp>
      <p:pic>
        <p:nvPicPr>
          <p:cNvPr id="3074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542" y="2533327"/>
            <a:ext cx="4241076" cy="301668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206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24715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兒童新樂園微電影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13038" y="2327866"/>
            <a:ext cx="6313487" cy="373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89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資料來源</a:t>
            </a:r>
            <a:endParaRPr lang="zh-TW" altLang="en-US" dirty="0">
              <a:solidFill>
                <a:schemeClr val="tx1">
                  <a:lumMod val="75000"/>
                  <a:lumOff val="2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</a:t>
            </a:r>
            <a:r>
              <a:rPr lang="en-US" altLang="zh-TW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https://www.tcap.taipei/cp.aspx?n=57F1A46B66881160&amp;s=40099B55372ED816</a:t>
            </a:r>
            <a:endParaRPr lang="zh-TW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091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74</TotalTime>
  <Words>188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清松手寫體1</vt:lpstr>
      <vt:lpstr>清松手寫體2</vt:lpstr>
      <vt:lpstr>新細明體</vt:lpstr>
      <vt:lpstr>Century Gothic</vt:lpstr>
      <vt:lpstr>Wingdings 2</vt:lpstr>
      <vt:lpstr>至理名言</vt:lpstr>
      <vt:lpstr>兒童新樂園一日遊</vt:lpstr>
      <vt:lpstr>行程規劃</vt:lpstr>
      <vt:lpstr>票價</vt:lpstr>
      <vt:lpstr>尋寶船</vt:lpstr>
      <vt:lpstr>小飛龍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2021-12-28T06:39:42Z</dcterms:created>
  <dcterms:modified xsi:type="dcterms:W3CDTF">2022-01-11T06:54:39Z</dcterms:modified>
</cp:coreProperties>
</file>