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5A2028-82F7-409A-A185-744ED66C9205}" type="doc">
      <dgm:prSet loTypeId="urn:microsoft.com/office/officeart/2005/8/layout/cycle2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805218E-00BB-45C3-9880-2ECC9394C72B}">
      <dgm:prSet phldrT="[文字]" custT="1"/>
      <dgm:spPr/>
      <dgm:t>
        <a:bodyPr/>
        <a:lstStyle/>
        <a:p>
          <a:r>
            <a:rPr lang="en-US" altLang="zh-TW" sz="2800" dirty="0" smtClean="0"/>
            <a:t>9.00</a:t>
          </a:r>
          <a:r>
            <a:rPr lang="zh-TW" altLang="en-US" sz="2800" dirty="0" smtClean="0"/>
            <a:t>開</a:t>
          </a:r>
          <a:endParaRPr lang="zh-TW" altLang="en-US" sz="2800" dirty="0"/>
        </a:p>
      </dgm:t>
    </dgm:pt>
    <dgm:pt modelId="{F3D71A89-0A84-4F4F-9836-5B23CEAF705D}" type="parTrans" cxnId="{95571492-DDB2-4DDE-B108-7EDB7991D62A}">
      <dgm:prSet/>
      <dgm:spPr/>
      <dgm:t>
        <a:bodyPr/>
        <a:lstStyle/>
        <a:p>
          <a:endParaRPr lang="zh-TW" altLang="en-US"/>
        </a:p>
      </dgm:t>
    </dgm:pt>
    <dgm:pt modelId="{131E9769-F395-4ECD-A670-DA429EF644B0}" type="sibTrans" cxnId="{95571492-DDB2-4DDE-B108-7EDB7991D62A}">
      <dgm:prSet/>
      <dgm:spPr/>
      <dgm:t>
        <a:bodyPr/>
        <a:lstStyle/>
        <a:p>
          <a:endParaRPr lang="zh-TW" altLang="en-US"/>
        </a:p>
      </dgm:t>
    </dgm:pt>
    <dgm:pt modelId="{9BC8FD84-4922-40C3-93B0-3DCCCF1D77F8}">
      <dgm:prSet phldrT="[文字]" phldr="1"/>
      <dgm:spPr/>
      <dgm:t>
        <a:bodyPr/>
        <a:lstStyle/>
        <a:p>
          <a:endParaRPr lang="zh-TW" altLang="en-US"/>
        </a:p>
      </dgm:t>
    </dgm:pt>
    <dgm:pt modelId="{1531F282-C4D1-4B90-9DE7-C6D4B727760B}" type="parTrans" cxnId="{AD4EB57B-BD71-44CB-8FF6-DDBF64E9D9ED}">
      <dgm:prSet/>
      <dgm:spPr/>
      <dgm:t>
        <a:bodyPr/>
        <a:lstStyle/>
        <a:p>
          <a:endParaRPr lang="zh-TW" altLang="en-US"/>
        </a:p>
      </dgm:t>
    </dgm:pt>
    <dgm:pt modelId="{D456D01C-785D-4EB2-A874-8797DDFB9E37}" type="sibTrans" cxnId="{AD4EB57B-BD71-44CB-8FF6-DDBF64E9D9ED}">
      <dgm:prSet/>
      <dgm:spPr/>
      <dgm:t>
        <a:bodyPr/>
        <a:lstStyle/>
        <a:p>
          <a:endParaRPr lang="zh-TW" altLang="en-US"/>
        </a:p>
      </dgm:t>
    </dgm:pt>
    <dgm:pt modelId="{507027A2-CB89-4802-8312-7DF983027BF3}">
      <dgm:prSet phldrT="[文字]" phldr="1"/>
      <dgm:spPr/>
      <dgm:t>
        <a:bodyPr/>
        <a:lstStyle/>
        <a:p>
          <a:endParaRPr lang="zh-TW" altLang="en-US"/>
        </a:p>
      </dgm:t>
    </dgm:pt>
    <dgm:pt modelId="{E5946D07-59BC-4655-8563-AB6C776F6A4C}" type="parTrans" cxnId="{F8B3E1D6-853F-4120-B83D-E48D7A27FF45}">
      <dgm:prSet/>
      <dgm:spPr/>
      <dgm:t>
        <a:bodyPr/>
        <a:lstStyle/>
        <a:p>
          <a:endParaRPr lang="zh-TW" altLang="en-US"/>
        </a:p>
      </dgm:t>
    </dgm:pt>
    <dgm:pt modelId="{3DFB22ED-1A56-4959-B343-1E30B73897DB}" type="sibTrans" cxnId="{F8B3E1D6-853F-4120-B83D-E48D7A27FF45}">
      <dgm:prSet/>
      <dgm:spPr/>
      <dgm:t>
        <a:bodyPr/>
        <a:lstStyle/>
        <a:p>
          <a:endParaRPr lang="zh-TW" altLang="en-US"/>
        </a:p>
      </dgm:t>
    </dgm:pt>
    <dgm:pt modelId="{399B4AE8-9AB7-471E-B889-55D76D2E0744}">
      <dgm:prSet phldrT="[文字]" phldr="1"/>
      <dgm:spPr/>
      <dgm:t>
        <a:bodyPr/>
        <a:lstStyle/>
        <a:p>
          <a:endParaRPr lang="zh-TW" altLang="en-US"/>
        </a:p>
      </dgm:t>
    </dgm:pt>
    <dgm:pt modelId="{633CEFE7-B7F6-4957-927F-32CA158D5862}" type="parTrans" cxnId="{4D1DF4A3-7080-45FF-AA5A-B60FFB490BF6}">
      <dgm:prSet/>
      <dgm:spPr/>
      <dgm:t>
        <a:bodyPr/>
        <a:lstStyle/>
        <a:p>
          <a:endParaRPr lang="zh-TW" altLang="en-US"/>
        </a:p>
      </dgm:t>
    </dgm:pt>
    <dgm:pt modelId="{DC8C678B-7C1C-4AC5-981A-A697FD1BD291}" type="sibTrans" cxnId="{4D1DF4A3-7080-45FF-AA5A-B60FFB490BF6}">
      <dgm:prSet/>
      <dgm:spPr/>
      <dgm:t>
        <a:bodyPr/>
        <a:lstStyle/>
        <a:p>
          <a:endParaRPr lang="zh-TW" altLang="en-US"/>
        </a:p>
      </dgm:t>
    </dgm:pt>
    <dgm:pt modelId="{AACC2BAD-C0B7-4455-8968-CAD5421A2940}">
      <dgm:prSet phldrT="[文字]" phldr="1"/>
      <dgm:spPr/>
      <dgm:t>
        <a:bodyPr/>
        <a:lstStyle/>
        <a:p>
          <a:endParaRPr lang="zh-TW" altLang="en-US"/>
        </a:p>
      </dgm:t>
    </dgm:pt>
    <dgm:pt modelId="{3753E965-7CA7-48C8-98AB-0D326C30CAF1}" type="parTrans" cxnId="{E9BDAE36-EB14-4B5E-A224-317503F69347}">
      <dgm:prSet/>
      <dgm:spPr/>
      <dgm:t>
        <a:bodyPr/>
        <a:lstStyle/>
        <a:p>
          <a:endParaRPr lang="zh-TW" altLang="en-US"/>
        </a:p>
      </dgm:t>
    </dgm:pt>
    <dgm:pt modelId="{86445C02-9EE8-4DCB-B1EA-2A2FFB9FE15B}" type="sibTrans" cxnId="{E9BDAE36-EB14-4B5E-A224-317503F69347}">
      <dgm:prSet/>
      <dgm:spPr/>
      <dgm:t>
        <a:bodyPr/>
        <a:lstStyle/>
        <a:p>
          <a:endParaRPr lang="zh-TW" altLang="en-US"/>
        </a:p>
      </dgm:t>
    </dgm:pt>
    <dgm:pt modelId="{F1948C59-423D-4BBC-B83A-053E3F3F5358}" type="pres">
      <dgm:prSet presAssocID="{A05A2028-82F7-409A-A185-744ED66C920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7C190DE-C2DF-4245-9672-F0C8A91EDE40}" type="pres">
      <dgm:prSet presAssocID="{F805218E-00BB-45C3-9880-2ECC9394C72B}" presName="node" presStyleLbl="node1" presStyleIdx="0" presStyleCnt="5" custRadScaleRad="97622" custRadScaleInc="2805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0F6D3D-7762-4917-9A12-4516D2B48D54}" type="pres">
      <dgm:prSet presAssocID="{131E9769-F395-4ECD-A670-DA429EF644B0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E611C2B0-B8B1-462F-89B3-636EEE1BE7BD}" type="pres">
      <dgm:prSet presAssocID="{131E9769-F395-4ECD-A670-DA429EF644B0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FEEB1251-C8D4-4731-808E-9FE404C1F93C}" type="pres">
      <dgm:prSet presAssocID="{9BC8FD84-4922-40C3-93B0-3DCCCF1D77F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500EE5-9A1E-429A-87D4-74FC3C52B143}" type="pres">
      <dgm:prSet presAssocID="{D456D01C-785D-4EB2-A874-8797DDFB9E37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13F75905-1D49-4286-B558-A1366A4F78A1}" type="pres">
      <dgm:prSet presAssocID="{D456D01C-785D-4EB2-A874-8797DDFB9E37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076F9163-2E9F-4493-B154-769E3985F95C}" type="pres">
      <dgm:prSet presAssocID="{507027A2-CB89-4802-8312-7DF983027BF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EF8A4B-7631-4608-855D-54D8FB6AFF65}" type="pres">
      <dgm:prSet presAssocID="{3DFB22ED-1A56-4959-B343-1E30B73897DB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547285E0-BD5A-40D0-8D97-65F432FEBD02}" type="pres">
      <dgm:prSet presAssocID="{3DFB22ED-1A56-4959-B343-1E30B73897DB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E28E8A02-AB2D-4AC6-B50C-8814B5239ED9}" type="pres">
      <dgm:prSet presAssocID="{399B4AE8-9AB7-471E-B889-55D76D2E074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3FE531-D85D-4DD6-816C-605E79F967F4}" type="pres">
      <dgm:prSet presAssocID="{DC8C678B-7C1C-4AC5-981A-A697FD1BD291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4A77ECB-2B1A-4D9B-8782-C9690817DF38}" type="pres">
      <dgm:prSet presAssocID="{DC8C678B-7C1C-4AC5-981A-A697FD1BD291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5517C58E-72E0-4C0C-9857-1A3C48C1F759}" type="pres">
      <dgm:prSet presAssocID="{AACC2BAD-C0B7-4455-8968-CAD5421A294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7393BB-2697-4BCA-8F70-3D07D3A82AB2}" type="pres">
      <dgm:prSet presAssocID="{86445C02-9EE8-4DCB-B1EA-2A2FFB9FE15B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A1164296-CC98-480E-9EC8-C2588A3C1B58}" type="pres">
      <dgm:prSet presAssocID="{86445C02-9EE8-4DCB-B1EA-2A2FFB9FE15B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B3309E8A-B2A0-4683-95A3-053E391D26CB}" type="presOf" srcId="{DC8C678B-7C1C-4AC5-981A-A697FD1BD291}" destId="{64A77ECB-2B1A-4D9B-8782-C9690817DF38}" srcOrd="1" destOrd="0" presId="urn:microsoft.com/office/officeart/2005/8/layout/cycle2"/>
    <dgm:cxn modelId="{F8B3E1D6-853F-4120-B83D-E48D7A27FF45}" srcId="{A05A2028-82F7-409A-A185-744ED66C9205}" destId="{507027A2-CB89-4802-8312-7DF983027BF3}" srcOrd="2" destOrd="0" parTransId="{E5946D07-59BC-4655-8563-AB6C776F6A4C}" sibTransId="{3DFB22ED-1A56-4959-B343-1E30B73897DB}"/>
    <dgm:cxn modelId="{D085BE5E-83B4-44AF-A926-4EFF245D422B}" type="presOf" srcId="{3DFB22ED-1A56-4959-B343-1E30B73897DB}" destId="{547285E0-BD5A-40D0-8D97-65F432FEBD02}" srcOrd="1" destOrd="0" presId="urn:microsoft.com/office/officeart/2005/8/layout/cycle2"/>
    <dgm:cxn modelId="{F777CE43-95EE-4414-82BB-E5E1F9917963}" type="presOf" srcId="{AACC2BAD-C0B7-4455-8968-CAD5421A2940}" destId="{5517C58E-72E0-4C0C-9857-1A3C48C1F759}" srcOrd="0" destOrd="0" presId="urn:microsoft.com/office/officeart/2005/8/layout/cycle2"/>
    <dgm:cxn modelId="{1EED969D-27E0-4060-B467-4C5D44353C47}" type="presOf" srcId="{86445C02-9EE8-4DCB-B1EA-2A2FFB9FE15B}" destId="{607393BB-2697-4BCA-8F70-3D07D3A82AB2}" srcOrd="0" destOrd="0" presId="urn:microsoft.com/office/officeart/2005/8/layout/cycle2"/>
    <dgm:cxn modelId="{C6DF85EB-AF75-43A7-B324-8E3B955A38C8}" type="presOf" srcId="{3DFB22ED-1A56-4959-B343-1E30B73897DB}" destId="{F9EF8A4B-7631-4608-855D-54D8FB6AFF65}" srcOrd="0" destOrd="0" presId="urn:microsoft.com/office/officeart/2005/8/layout/cycle2"/>
    <dgm:cxn modelId="{9DC107FA-AEC4-4489-B4CD-E7DC6F6E55F2}" type="presOf" srcId="{F805218E-00BB-45C3-9880-2ECC9394C72B}" destId="{A7C190DE-C2DF-4245-9672-F0C8A91EDE40}" srcOrd="0" destOrd="0" presId="urn:microsoft.com/office/officeart/2005/8/layout/cycle2"/>
    <dgm:cxn modelId="{7A1C7521-F557-4673-B68C-B08AC01A256A}" type="presOf" srcId="{86445C02-9EE8-4DCB-B1EA-2A2FFB9FE15B}" destId="{A1164296-CC98-480E-9EC8-C2588A3C1B58}" srcOrd="1" destOrd="0" presId="urn:microsoft.com/office/officeart/2005/8/layout/cycle2"/>
    <dgm:cxn modelId="{5A1C4F5B-2454-4575-91DF-2DA9C6CC847B}" type="presOf" srcId="{399B4AE8-9AB7-471E-B889-55D76D2E0744}" destId="{E28E8A02-AB2D-4AC6-B50C-8814B5239ED9}" srcOrd="0" destOrd="0" presId="urn:microsoft.com/office/officeart/2005/8/layout/cycle2"/>
    <dgm:cxn modelId="{3F26986E-2215-49F6-8AF8-98654A1D5B76}" type="presOf" srcId="{A05A2028-82F7-409A-A185-744ED66C9205}" destId="{F1948C59-423D-4BBC-B83A-053E3F3F5358}" srcOrd="0" destOrd="0" presId="urn:microsoft.com/office/officeart/2005/8/layout/cycle2"/>
    <dgm:cxn modelId="{42FD9EBF-1AF4-4B4E-83DE-3E00BB75D4BD}" type="presOf" srcId="{131E9769-F395-4ECD-A670-DA429EF644B0}" destId="{E611C2B0-B8B1-462F-89B3-636EEE1BE7BD}" srcOrd="1" destOrd="0" presId="urn:microsoft.com/office/officeart/2005/8/layout/cycle2"/>
    <dgm:cxn modelId="{E9BDAE36-EB14-4B5E-A224-317503F69347}" srcId="{A05A2028-82F7-409A-A185-744ED66C9205}" destId="{AACC2BAD-C0B7-4455-8968-CAD5421A2940}" srcOrd="4" destOrd="0" parTransId="{3753E965-7CA7-48C8-98AB-0D326C30CAF1}" sibTransId="{86445C02-9EE8-4DCB-B1EA-2A2FFB9FE15B}"/>
    <dgm:cxn modelId="{FB8F0A63-21AF-4FA2-AD8B-A3C1D7F71F68}" type="presOf" srcId="{9BC8FD84-4922-40C3-93B0-3DCCCF1D77F8}" destId="{FEEB1251-C8D4-4731-808E-9FE404C1F93C}" srcOrd="0" destOrd="0" presId="urn:microsoft.com/office/officeart/2005/8/layout/cycle2"/>
    <dgm:cxn modelId="{AD4EB57B-BD71-44CB-8FF6-DDBF64E9D9ED}" srcId="{A05A2028-82F7-409A-A185-744ED66C9205}" destId="{9BC8FD84-4922-40C3-93B0-3DCCCF1D77F8}" srcOrd="1" destOrd="0" parTransId="{1531F282-C4D1-4B90-9DE7-C6D4B727760B}" sibTransId="{D456D01C-785D-4EB2-A874-8797DDFB9E37}"/>
    <dgm:cxn modelId="{3FAC4719-ED27-4257-AB6B-EE0E524F4E29}" type="presOf" srcId="{DC8C678B-7C1C-4AC5-981A-A697FD1BD291}" destId="{E33FE531-D85D-4DD6-816C-605E79F967F4}" srcOrd="0" destOrd="0" presId="urn:microsoft.com/office/officeart/2005/8/layout/cycle2"/>
    <dgm:cxn modelId="{5E62CD96-A413-414F-9CAC-A62FC83C9B4C}" type="presOf" srcId="{D456D01C-785D-4EB2-A874-8797DDFB9E37}" destId="{A5500EE5-9A1E-429A-87D4-74FC3C52B143}" srcOrd="0" destOrd="0" presId="urn:microsoft.com/office/officeart/2005/8/layout/cycle2"/>
    <dgm:cxn modelId="{7310044C-745C-446D-895C-A46FC6178F26}" type="presOf" srcId="{507027A2-CB89-4802-8312-7DF983027BF3}" destId="{076F9163-2E9F-4493-B154-769E3985F95C}" srcOrd="0" destOrd="0" presId="urn:microsoft.com/office/officeart/2005/8/layout/cycle2"/>
    <dgm:cxn modelId="{4D1DF4A3-7080-45FF-AA5A-B60FFB490BF6}" srcId="{A05A2028-82F7-409A-A185-744ED66C9205}" destId="{399B4AE8-9AB7-471E-B889-55D76D2E0744}" srcOrd="3" destOrd="0" parTransId="{633CEFE7-B7F6-4957-927F-32CA158D5862}" sibTransId="{DC8C678B-7C1C-4AC5-981A-A697FD1BD291}"/>
    <dgm:cxn modelId="{C4F155CF-A5AC-431E-ADC4-E0A16C7E0853}" type="presOf" srcId="{D456D01C-785D-4EB2-A874-8797DDFB9E37}" destId="{13F75905-1D49-4286-B558-A1366A4F78A1}" srcOrd="1" destOrd="0" presId="urn:microsoft.com/office/officeart/2005/8/layout/cycle2"/>
    <dgm:cxn modelId="{95571492-DDB2-4DDE-B108-7EDB7991D62A}" srcId="{A05A2028-82F7-409A-A185-744ED66C9205}" destId="{F805218E-00BB-45C3-9880-2ECC9394C72B}" srcOrd="0" destOrd="0" parTransId="{F3D71A89-0A84-4F4F-9836-5B23CEAF705D}" sibTransId="{131E9769-F395-4ECD-A670-DA429EF644B0}"/>
    <dgm:cxn modelId="{461BD032-970A-4CA6-A244-37E8AFAAA463}" type="presOf" srcId="{131E9769-F395-4ECD-A670-DA429EF644B0}" destId="{810F6D3D-7762-4917-9A12-4516D2B48D54}" srcOrd="0" destOrd="0" presId="urn:microsoft.com/office/officeart/2005/8/layout/cycle2"/>
    <dgm:cxn modelId="{5DC00272-BE2A-40CC-A9C3-5A569E971BF1}" type="presParOf" srcId="{F1948C59-423D-4BBC-B83A-053E3F3F5358}" destId="{A7C190DE-C2DF-4245-9672-F0C8A91EDE40}" srcOrd="0" destOrd="0" presId="urn:microsoft.com/office/officeart/2005/8/layout/cycle2"/>
    <dgm:cxn modelId="{04010C51-4524-4F62-A5A7-E0B8313C58AC}" type="presParOf" srcId="{F1948C59-423D-4BBC-B83A-053E3F3F5358}" destId="{810F6D3D-7762-4917-9A12-4516D2B48D54}" srcOrd="1" destOrd="0" presId="urn:microsoft.com/office/officeart/2005/8/layout/cycle2"/>
    <dgm:cxn modelId="{A7CDDBE4-E3B7-4492-B779-B94C064B75B9}" type="presParOf" srcId="{810F6D3D-7762-4917-9A12-4516D2B48D54}" destId="{E611C2B0-B8B1-462F-89B3-636EEE1BE7BD}" srcOrd="0" destOrd="0" presId="urn:microsoft.com/office/officeart/2005/8/layout/cycle2"/>
    <dgm:cxn modelId="{A8AD4124-B470-49D0-8E01-F3C5E41C9BF2}" type="presParOf" srcId="{F1948C59-423D-4BBC-B83A-053E3F3F5358}" destId="{FEEB1251-C8D4-4731-808E-9FE404C1F93C}" srcOrd="2" destOrd="0" presId="urn:microsoft.com/office/officeart/2005/8/layout/cycle2"/>
    <dgm:cxn modelId="{7CAA8BB2-D8CE-463B-9060-D2AE744EDB17}" type="presParOf" srcId="{F1948C59-423D-4BBC-B83A-053E3F3F5358}" destId="{A5500EE5-9A1E-429A-87D4-74FC3C52B143}" srcOrd="3" destOrd="0" presId="urn:microsoft.com/office/officeart/2005/8/layout/cycle2"/>
    <dgm:cxn modelId="{AB04C6D1-45F5-458D-962C-3858B243523B}" type="presParOf" srcId="{A5500EE5-9A1E-429A-87D4-74FC3C52B143}" destId="{13F75905-1D49-4286-B558-A1366A4F78A1}" srcOrd="0" destOrd="0" presId="urn:microsoft.com/office/officeart/2005/8/layout/cycle2"/>
    <dgm:cxn modelId="{83F2D0D6-AF65-4E09-9B75-B0087B51F4E5}" type="presParOf" srcId="{F1948C59-423D-4BBC-B83A-053E3F3F5358}" destId="{076F9163-2E9F-4493-B154-769E3985F95C}" srcOrd="4" destOrd="0" presId="urn:microsoft.com/office/officeart/2005/8/layout/cycle2"/>
    <dgm:cxn modelId="{5D115230-D38B-411C-8402-A07A16D0554C}" type="presParOf" srcId="{F1948C59-423D-4BBC-B83A-053E3F3F5358}" destId="{F9EF8A4B-7631-4608-855D-54D8FB6AFF65}" srcOrd="5" destOrd="0" presId="urn:microsoft.com/office/officeart/2005/8/layout/cycle2"/>
    <dgm:cxn modelId="{67BC0BDA-B176-4E8B-8F44-502A0F95C45B}" type="presParOf" srcId="{F9EF8A4B-7631-4608-855D-54D8FB6AFF65}" destId="{547285E0-BD5A-40D0-8D97-65F432FEBD02}" srcOrd="0" destOrd="0" presId="urn:microsoft.com/office/officeart/2005/8/layout/cycle2"/>
    <dgm:cxn modelId="{F34B4C5B-8FEB-4506-8DED-08AD48FA2887}" type="presParOf" srcId="{F1948C59-423D-4BBC-B83A-053E3F3F5358}" destId="{E28E8A02-AB2D-4AC6-B50C-8814B5239ED9}" srcOrd="6" destOrd="0" presId="urn:microsoft.com/office/officeart/2005/8/layout/cycle2"/>
    <dgm:cxn modelId="{25C1EE6D-259D-4D5F-BDBC-8AF0146DCA4F}" type="presParOf" srcId="{F1948C59-423D-4BBC-B83A-053E3F3F5358}" destId="{E33FE531-D85D-4DD6-816C-605E79F967F4}" srcOrd="7" destOrd="0" presId="urn:microsoft.com/office/officeart/2005/8/layout/cycle2"/>
    <dgm:cxn modelId="{4C74F650-8707-4920-B2B9-BA2D6B8CC85F}" type="presParOf" srcId="{E33FE531-D85D-4DD6-816C-605E79F967F4}" destId="{64A77ECB-2B1A-4D9B-8782-C9690817DF38}" srcOrd="0" destOrd="0" presId="urn:microsoft.com/office/officeart/2005/8/layout/cycle2"/>
    <dgm:cxn modelId="{4413503F-176D-4666-BCDB-5AAC1A3DB7B8}" type="presParOf" srcId="{F1948C59-423D-4BBC-B83A-053E3F3F5358}" destId="{5517C58E-72E0-4C0C-9857-1A3C48C1F759}" srcOrd="8" destOrd="0" presId="urn:microsoft.com/office/officeart/2005/8/layout/cycle2"/>
    <dgm:cxn modelId="{E193CFDE-29C6-487A-9978-8E6307285AE4}" type="presParOf" srcId="{F1948C59-423D-4BBC-B83A-053E3F3F5358}" destId="{607393BB-2697-4BCA-8F70-3D07D3A82AB2}" srcOrd="9" destOrd="0" presId="urn:microsoft.com/office/officeart/2005/8/layout/cycle2"/>
    <dgm:cxn modelId="{E5746298-2D1C-46BC-8641-2A16A2E1C092}" type="presParOf" srcId="{607393BB-2697-4BCA-8F70-3D07D3A82AB2}" destId="{A1164296-CC98-480E-9EC8-C2588A3C1B5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190DE-C2DF-4245-9672-F0C8A91EDE40}">
      <dsp:nvSpPr>
        <dsp:cNvPr id="0" name=""/>
        <dsp:cNvSpPr/>
      </dsp:nvSpPr>
      <dsp:spPr>
        <a:xfrm>
          <a:off x="4890349" y="51401"/>
          <a:ext cx="1034801" cy="103480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9.00</a:t>
          </a:r>
          <a:r>
            <a:rPr lang="zh-TW" altLang="en-US" sz="2800" kern="1200" dirty="0" smtClean="0"/>
            <a:t>開</a:t>
          </a:r>
          <a:endParaRPr lang="zh-TW" altLang="en-US" sz="2800" kern="1200" dirty="0"/>
        </a:p>
      </dsp:txBody>
      <dsp:txXfrm>
        <a:off x="5041892" y="202944"/>
        <a:ext cx="731715" cy="731715"/>
      </dsp:txXfrm>
    </dsp:sp>
    <dsp:sp modelId="{810F6D3D-7762-4917-9A12-4516D2B48D54}">
      <dsp:nvSpPr>
        <dsp:cNvPr id="0" name=""/>
        <dsp:cNvSpPr/>
      </dsp:nvSpPr>
      <dsp:spPr>
        <a:xfrm rot="2394063">
          <a:off x="5837641" y="821858"/>
          <a:ext cx="163177" cy="349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>
        <a:off x="5843340" y="876006"/>
        <a:ext cx="114224" cy="209547"/>
      </dsp:txXfrm>
    </dsp:sp>
    <dsp:sp modelId="{FEEB1251-C8D4-4731-808E-9FE404C1F93C}">
      <dsp:nvSpPr>
        <dsp:cNvPr id="0" name=""/>
        <dsp:cNvSpPr/>
      </dsp:nvSpPr>
      <dsp:spPr>
        <a:xfrm>
          <a:off x="5920394" y="912684"/>
          <a:ext cx="1034801" cy="1034801"/>
        </a:xfrm>
        <a:prstGeom prst="ellipse">
          <a:avLst/>
        </a:prstGeom>
        <a:solidFill>
          <a:schemeClr val="accent4">
            <a:hueOff val="-46440"/>
            <a:satOff val="-1701"/>
            <a:lumOff val="397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6071937" y="1064227"/>
        <a:ext cx="731715" cy="731715"/>
      </dsp:txXfrm>
    </dsp:sp>
    <dsp:sp modelId="{A5500EE5-9A1E-429A-87D4-74FC3C52B143}">
      <dsp:nvSpPr>
        <dsp:cNvPr id="0" name=""/>
        <dsp:cNvSpPr/>
      </dsp:nvSpPr>
      <dsp:spPr>
        <a:xfrm rot="6480000">
          <a:off x="6063029" y="1986446"/>
          <a:ext cx="274508" cy="349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6440"/>
            <a:satOff val="-1701"/>
            <a:lumOff val="397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10800000">
        <a:off x="6116929" y="2017134"/>
        <a:ext cx="192156" cy="209547"/>
      </dsp:txXfrm>
    </dsp:sp>
    <dsp:sp modelId="{076F9163-2E9F-4493-B154-769E3985F95C}">
      <dsp:nvSpPr>
        <dsp:cNvPr id="0" name=""/>
        <dsp:cNvSpPr/>
      </dsp:nvSpPr>
      <dsp:spPr>
        <a:xfrm>
          <a:off x="5440570" y="2389430"/>
          <a:ext cx="1034801" cy="1034801"/>
        </a:xfrm>
        <a:prstGeom prst="ellipse">
          <a:avLst/>
        </a:prstGeom>
        <a:solidFill>
          <a:schemeClr val="accent4">
            <a:hueOff val="-92880"/>
            <a:satOff val="-3402"/>
            <a:lumOff val="794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5592113" y="2540973"/>
        <a:ext cx="731715" cy="731715"/>
      </dsp:txXfrm>
    </dsp:sp>
    <dsp:sp modelId="{F9EF8A4B-7631-4608-855D-54D8FB6AFF65}">
      <dsp:nvSpPr>
        <dsp:cNvPr id="0" name=""/>
        <dsp:cNvSpPr/>
      </dsp:nvSpPr>
      <dsp:spPr>
        <a:xfrm rot="10800000">
          <a:off x="5052114" y="2732208"/>
          <a:ext cx="274508" cy="349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92880"/>
            <a:satOff val="-3402"/>
            <a:lumOff val="794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10800000">
        <a:off x="5134466" y="2802057"/>
        <a:ext cx="192156" cy="209547"/>
      </dsp:txXfrm>
    </dsp:sp>
    <dsp:sp modelId="{E28E8A02-AB2D-4AC6-B50C-8814B5239ED9}">
      <dsp:nvSpPr>
        <dsp:cNvPr id="0" name=""/>
        <dsp:cNvSpPr/>
      </dsp:nvSpPr>
      <dsp:spPr>
        <a:xfrm>
          <a:off x="3887827" y="2389430"/>
          <a:ext cx="1034801" cy="1034801"/>
        </a:xfrm>
        <a:prstGeom prst="ellipse">
          <a:avLst/>
        </a:prstGeom>
        <a:solidFill>
          <a:schemeClr val="accent4">
            <a:hueOff val="-139320"/>
            <a:satOff val="-5103"/>
            <a:lumOff val="11911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4039370" y="2540973"/>
        <a:ext cx="731715" cy="731715"/>
      </dsp:txXfrm>
    </dsp:sp>
    <dsp:sp modelId="{E33FE531-D85D-4DD6-816C-605E79F967F4}">
      <dsp:nvSpPr>
        <dsp:cNvPr id="0" name=""/>
        <dsp:cNvSpPr/>
      </dsp:nvSpPr>
      <dsp:spPr>
        <a:xfrm rot="15120000">
          <a:off x="4030463" y="2001224"/>
          <a:ext cx="274508" cy="349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39320"/>
            <a:satOff val="-5103"/>
            <a:lumOff val="1191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10800000">
        <a:off x="4084363" y="2110234"/>
        <a:ext cx="192156" cy="209547"/>
      </dsp:txXfrm>
    </dsp:sp>
    <dsp:sp modelId="{5517C58E-72E0-4C0C-9857-1A3C48C1F759}">
      <dsp:nvSpPr>
        <dsp:cNvPr id="0" name=""/>
        <dsp:cNvSpPr/>
      </dsp:nvSpPr>
      <dsp:spPr>
        <a:xfrm>
          <a:off x="3408003" y="912684"/>
          <a:ext cx="1034801" cy="1034801"/>
        </a:xfrm>
        <a:prstGeom prst="ellipse">
          <a:avLst/>
        </a:prstGeom>
        <a:solidFill>
          <a:schemeClr val="accent4">
            <a:hueOff val="-185760"/>
            <a:satOff val="-6804"/>
            <a:lumOff val="15881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3559546" y="1064227"/>
        <a:ext cx="731715" cy="731715"/>
      </dsp:txXfrm>
    </dsp:sp>
    <dsp:sp modelId="{607393BB-2697-4BCA-8F70-3D07D3A82AB2}">
      <dsp:nvSpPr>
        <dsp:cNvPr id="0" name=""/>
        <dsp:cNvSpPr/>
      </dsp:nvSpPr>
      <dsp:spPr>
        <a:xfrm rot="19790536">
          <a:off x="4477671" y="829942"/>
          <a:ext cx="360185" cy="3492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85760"/>
            <a:satOff val="-6804"/>
            <a:lumOff val="158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>
        <a:off x="4484762" y="926109"/>
        <a:ext cx="255412" cy="2095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85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389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53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684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424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891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652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599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0649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65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8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59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26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810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42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33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29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37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A12F777-E24E-4880-A045-43B3947CAD6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4566842-B54E-4459-A1D5-F2156F010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94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  <p:sldLayoutId id="2147484015" r:id="rId12"/>
    <p:sldLayoutId id="2147484016" r:id="rId13"/>
    <p:sldLayoutId id="2147484017" r:id="rId14"/>
    <p:sldLayoutId id="2147484018" r:id="rId15"/>
    <p:sldLayoutId id="2147484019" r:id="rId16"/>
    <p:sldLayoutId id="2147484020" r:id="rId17"/>
    <p:sldLayoutId id="2147484021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9000">
              <a:schemeClr val="bg1">
                <a:lumMod val="95000"/>
              </a:schemeClr>
            </a:gs>
            <a:gs pos="57000">
              <a:srgbClr val="00B0F0"/>
            </a:gs>
            <a:gs pos="32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兒童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新樂園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 smtClean="0">
                <a:ln/>
                <a:solidFill>
                  <a:schemeClr val="accent4">
                    <a:lumMod val="60000"/>
                    <a:lumOff val="40000"/>
                  </a:schemeClr>
                </a:solidFill>
              </a:rPr>
              <a:t>設計者</a:t>
            </a:r>
            <a:r>
              <a:rPr lang="en-US" altLang="zh-TW" b="1" dirty="0" smtClean="0">
                <a:ln/>
                <a:solidFill>
                  <a:schemeClr val="accent4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b="1" dirty="0" smtClean="0">
                <a:ln/>
                <a:solidFill>
                  <a:schemeClr val="accent4">
                    <a:lumMod val="60000"/>
                    <a:lumOff val="40000"/>
                  </a:schemeClr>
                </a:solidFill>
              </a:rPr>
              <a:t>劉元曦</a:t>
            </a:r>
            <a:endParaRPr lang="zh-TW" altLang="en-US" b="1" dirty="0">
              <a:ln/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87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5000">
              <a:srgbClr val="FFC000"/>
            </a:gs>
            <a:gs pos="80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720737" cy="1325563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  <a:endParaRPr lang="zh-TW" altLang="en-US" sz="6600" dirty="0">
              <a:solidFill>
                <a:schemeClr val="accent5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960363"/>
              </p:ext>
            </p:extLst>
          </p:nvPr>
        </p:nvGraphicFramePr>
        <p:xfrm>
          <a:off x="914400" y="23669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65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9000">
              <a:schemeClr val="tx1">
                <a:lumMod val="95000"/>
                <a:lumOff val="5000"/>
              </a:schemeClr>
            </a:gs>
            <a:gs pos="86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門票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278933"/>
              </p:ext>
            </p:extLst>
          </p:nvPr>
        </p:nvGraphicFramePr>
        <p:xfrm>
          <a:off x="587829" y="1825625"/>
          <a:ext cx="11181804" cy="4351338"/>
        </p:xfrm>
        <a:graphic>
          <a:graphicData uri="http://schemas.openxmlformats.org/drawingml/2006/table">
            <a:tbl>
              <a:tblPr/>
              <a:tblGrid>
                <a:gridCol w="475979">
                  <a:extLst>
                    <a:ext uri="{9D8B030D-6E8A-4147-A177-3AD203B41FA5}">
                      <a16:colId xmlns:a16="http://schemas.microsoft.com/office/drawing/2014/main" val="2329091778"/>
                    </a:ext>
                  </a:extLst>
                </a:gridCol>
                <a:gridCol w="398563">
                  <a:extLst>
                    <a:ext uri="{9D8B030D-6E8A-4147-A177-3AD203B41FA5}">
                      <a16:colId xmlns:a16="http://schemas.microsoft.com/office/drawing/2014/main" val="3273583594"/>
                    </a:ext>
                  </a:extLst>
                </a:gridCol>
                <a:gridCol w="797129">
                  <a:extLst>
                    <a:ext uri="{9D8B030D-6E8A-4147-A177-3AD203B41FA5}">
                      <a16:colId xmlns:a16="http://schemas.microsoft.com/office/drawing/2014/main" val="3940796883"/>
                    </a:ext>
                  </a:extLst>
                </a:gridCol>
                <a:gridCol w="475979">
                  <a:extLst>
                    <a:ext uri="{9D8B030D-6E8A-4147-A177-3AD203B41FA5}">
                      <a16:colId xmlns:a16="http://schemas.microsoft.com/office/drawing/2014/main" val="962580381"/>
                    </a:ext>
                  </a:extLst>
                </a:gridCol>
                <a:gridCol w="1594264">
                  <a:extLst>
                    <a:ext uri="{9D8B030D-6E8A-4147-A177-3AD203B41FA5}">
                      <a16:colId xmlns:a16="http://schemas.microsoft.com/office/drawing/2014/main" val="1386102776"/>
                    </a:ext>
                  </a:extLst>
                </a:gridCol>
                <a:gridCol w="3188525">
                  <a:extLst>
                    <a:ext uri="{9D8B030D-6E8A-4147-A177-3AD203B41FA5}">
                      <a16:colId xmlns:a16="http://schemas.microsoft.com/office/drawing/2014/main" val="2561554954"/>
                    </a:ext>
                  </a:extLst>
                </a:gridCol>
                <a:gridCol w="4251365">
                  <a:extLst>
                    <a:ext uri="{9D8B030D-6E8A-4147-A177-3AD203B41FA5}">
                      <a16:colId xmlns:a16="http://schemas.microsoft.com/office/drawing/2014/main" val="1780439164"/>
                    </a:ext>
                  </a:extLst>
                </a:gridCol>
              </a:tblGrid>
              <a:tr h="1511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239961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26435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273732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471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3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7000">
              <a:srgbClr val="FFFF00"/>
            </a:gs>
            <a:gs pos="52000">
              <a:srgbClr val="00B050"/>
            </a:gs>
            <a:gs pos="8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9192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2000">
              <a:srgbClr val="00B0F0"/>
            </a:gs>
            <a:gs pos="15000">
              <a:srgbClr val="7030A0"/>
            </a:gs>
            <a:gs pos="83000">
              <a:srgbClr val="FFE000"/>
            </a:gs>
            <a:gs pos="69000">
              <a:srgbClr val="FFFF00"/>
            </a:gs>
            <a:gs pos="50000">
              <a:srgbClr val="92D050"/>
            </a:gs>
            <a:gs pos="100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26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3000">
              <a:srgbClr val="92D050"/>
            </a:gs>
            <a:gs pos="45000">
              <a:srgbClr val="00B0F0"/>
            </a:gs>
            <a:gs pos="20000">
              <a:srgbClr val="0070C0"/>
            </a:gs>
            <a:gs pos="9000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983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80</TotalTime>
  <Words>104</Words>
  <Application>Microsoft Office PowerPoint</Application>
  <PresentationFormat>寬螢幕</PresentationFormat>
  <Paragraphs>21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Tw Cen MT</vt:lpstr>
      <vt:lpstr>清松手寫體2</vt:lpstr>
      <vt:lpstr>新細明體</vt:lpstr>
      <vt:lpstr>Arial</vt:lpstr>
      <vt:lpstr>小水滴</vt:lpstr>
      <vt:lpstr>兒童新樂園</vt:lpstr>
      <vt:lpstr>行程規劃</vt:lpstr>
      <vt:lpstr>門票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兒童新樂園/3.54</dc:title>
  <dc:creator>Windows 使用者</dc:creator>
  <cp:lastModifiedBy>Windows 使用者</cp:lastModifiedBy>
  <cp:revision>12</cp:revision>
  <dcterms:created xsi:type="dcterms:W3CDTF">2021-12-28T06:39:27Z</dcterms:created>
  <dcterms:modified xsi:type="dcterms:W3CDTF">2022-01-11T06:59:10Z</dcterms:modified>
</cp:coreProperties>
</file>