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E14F"/>
    <a:srgbClr val="35F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2B830-FDEA-4616-9F76-283EBC7BE701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5559823-D26C-4EF6-AA18-26AF429666EF}">
      <dgm:prSet phldrT="[文字]"/>
      <dgm:spPr>
        <a:solidFill>
          <a:srgbClr val="92D050"/>
        </a:solidFill>
      </dgm:spPr>
      <dgm:t>
        <a:bodyPr/>
        <a:lstStyle/>
        <a:p>
          <a:r>
            <a:rPr lang="en-US" altLang="zh-TW" dirty="0" smtClean="0"/>
            <a:t>9:00</a:t>
          </a:r>
          <a:r>
            <a:rPr lang="zh-TW" altLang="en-US" dirty="0" smtClean="0"/>
            <a:t>開始玩</a:t>
          </a:r>
          <a:endParaRPr lang="zh-TW" altLang="en-US" dirty="0"/>
        </a:p>
      </dgm:t>
    </dgm:pt>
    <dgm:pt modelId="{544FEC5F-B287-4F90-A551-987AFF6C800D}" type="parTrans" cxnId="{6BB8A228-8D61-40E7-AF97-D063A328DF05}">
      <dgm:prSet/>
      <dgm:spPr/>
      <dgm:t>
        <a:bodyPr/>
        <a:lstStyle/>
        <a:p>
          <a:endParaRPr lang="zh-TW" altLang="en-US"/>
        </a:p>
      </dgm:t>
    </dgm:pt>
    <dgm:pt modelId="{52A4286D-DA0B-46DB-8136-2532CD30F4D0}" type="sibTrans" cxnId="{6BB8A228-8D61-40E7-AF97-D063A328DF05}">
      <dgm:prSet/>
      <dgm:spPr/>
      <dgm:t>
        <a:bodyPr/>
        <a:lstStyle/>
        <a:p>
          <a:endParaRPr lang="zh-TW" altLang="en-US"/>
        </a:p>
      </dgm:t>
    </dgm:pt>
    <dgm:pt modelId="{E6D17FDD-D5CC-48A3-BF53-839E2B27707F}">
      <dgm:prSet phldrT="[文字]"/>
      <dgm:spPr>
        <a:solidFill>
          <a:srgbClr val="FFFF00"/>
        </a:solidFill>
      </dgm:spPr>
      <dgm:t>
        <a:bodyPr/>
        <a:lstStyle/>
        <a:p>
          <a:r>
            <a:rPr lang="zh-TW" altLang="en-US" dirty="0" smtClean="0"/>
            <a:t>碰碰車</a:t>
          </a:r>
          <a:endParaRPr lang="zh-TW" altLang="en-US" dirty="0"/>
        </a:p>
      </dgm:t>
    </dgm:pt>
    <dgm:pt modelId="{906E4F2A-3C23-4C2F-9A16-BB38A2E6349F}" type="parTrans" cxnId="{CA398AD9-BA48-4098-A9FA-67CD4AB13317}">
      <dgm:prSet/>
      <dgm:spPr/>
      <dgm:t>
        <a:bodyPr/>
        <a:lstStyle/>
        <a:p>
          <a:endParaRPr lang="zh-TW" altLang="en-US"/>
        </a:p>
      </dgm:t>
    </dgm:pt>
    <dgm:pt modelId="{9F5F040E-A060-4F21-8DAA-513C2DBBE690}" type="sibTrans" cxnId="{CA398AD9-BA48-4098-A9FA-67CD4AB13317}">
      <dgm:prSet/>
      <dgm:spPr/>
      <dgm:t>
        <a:bodyPr/>
        <a:lstStyle/>
        <a:p>
          <a:endParaRPr lang="zh-TW" altLang="en-US"/>
        </a:p>
      </dgm:t>
    </dgm:pt>
    <dgm:pt modelId="{578DBFDE-4B08-4787-93D0-23718CF96628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dirty="0" smtClean="0"/>
            <a:t>星空小飛碟</a:t>
          </a:r>
          <a:endParaRPr lang="zh-TW" altLang="en-US" dirty="0"/>
        </a:p>
      </dgm:t>
    </dgm:pt>
    <dgm:pt modelId="{0490AE1D-530B-46CB-B567-6F8AF42E6BC0}" type="parTrans" cxnId="{472FDB0D-253C-47FE-B3BA-A3B22B7C996E}">
      <dgm:prSet/>
      <dgm:spPr/>
      <dgm:t>
        <a:bodyPr/>
        <a:lstStyle/>
        <a:p>
          <a:endParaRPr lang="zh-TW" altLang="en-US"/>
        </a:p>
      </dgm:t>
    </dgm:pt>
    <dgm:pt modelId="{16AC783A-90BD-4793-B48F-D0698598CE4F}" type="sibTrans" cxnId="{472FDB0D-253C-47FE-B3BA-A3B22B7C996E}">
      <dgm:prSet/>
      <dgm:spPr/>
      <dgm:t>
        <a:bodyPr/>
        <a:lstStyle/>
        <a:p>
          <a:endParaRPr lang="zh-TW" altLang="en-US"/>
        </a:p>
      </dgm:t>
    </dgm:pt>
    <dgm:pt modelId="{DE9B2D22-FF6F-47EF-99F2-63FE4EE6BFB7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/>
            <a:t>密室逃脫</a:t>
          </a:r>
          <a:endParaRPr lang="zh-TW" altLang="en-US" dirty="0"/>
        </a:p>
      </dgm:t>
    </dgm:pt>
    <dgm:pt modelId="{14998250-3AC7-4F5C-B8A5-ACA8B4AF7650}" type="parTrans" cxnId="{CB553C92-139F-425C-A3AA-9C785F54162E}">
      <dgm:prSet/>
      <dgm:spPr/>
      <dgm:t>
        <a:bodyPr/>
        <a:lstStyle/>
        <a:p>
          <a:endParaRPr lang="zh-TW" altLang="en-US"/>
        </a:p>
      </dgm:t>
    </dgm:pt>
    <dgm:pt modelId="{F614604F-7BD8-4363-9652-94C7F4F714A7}" type="sibTrans" cxnId="{CB553C92-139F-425C-A3AA-9C785F54162E}">
      <dgm:prSet/>
      <dgm:spPr/>
      <dgm:t>
        <a:bodyPr/>
        <a:lstStyle/>
        <a:p>
          <a:endParaRPr lang="zh-TW" altLang="en-US"/>
        </a:p>
      </dgm:t>
    </dgm:pt>
    <dgm:pt modelId="{98A817A5-C841-42B6-9C98-6DEB0EF506A8}">
      <dgm:prSet phldrT="[文字]"/>
      <dgm:spPr>
        <a:solidFill>
          <a:srgbClr val="35FBE8"/>
        </a:solidFill>
      </dgm:spPr>
      <dgm:t>
        <a:bodyPr/>
        <a:lstStyle/>
        <a:p>
          <a:r>
            <a:rPr lang="zh-TW" altLang="en-US" dirty="0" smtClean="0"/>
            <a:t>吃飯</a:t>
          </a:r>
          <a:endParaRPr lang="zh-TW" altLang="en-US" dirty="0"/>
        </a:p>
      </dgm:t>
    </dgm:pt>
    <dgm:pt modelId="{73CDA101-F807-4707-9D42-B250E35EBB3C}" type="parTrans" cxnId="{C1B2764D-A57C-4315-BEE0-5BCA97766F91}">
      <dgm:prSet/>
      <dgm:spPr/>
      <dgm:t>
        <a:bodyPr/>
        <a:lstStyle/>
        <a:p>
          <a:endParaRPr lang="zh-TW" altLang="en-US"/>
        </a:p>
      </dgm:t>
    </dgm:pt>
    <dgm:pt modelId="{ADB464FE-5754-4464-9D85-C8C91F68CD63}" type="sibTrans" cxnId="{C1B2764D-A57C-4315-BEE0-5BCA97766F91}">
      <dgm:prSet/>
      <dgm:spPr/>
      <dgm:t>
        <a:bodyPr/>
        <a:lstStyle/>
        <a:p>
          <a:endParaRPr lang="zh-TW" altLang="en-US"/>
        </a:p>
      </dgm:t>
    </dgm:pt>
    <dgm:pt modelId="{4962F27D-B383-409D-869F-C26F60FA011F}">
      <dgm:prSet phldrT="[文字]"/>
      <dgm:spPr>
        <a:solidFill>
          <a:srgbClr val="56E14F"/>
        </a:solidFill>
      </dgm:spPr>
      <dgm:t>
        <a:bodyPr/>
        <a:lstStyle/>
        <a:p>
          <a:r>
            <a:rPr lang="zh-TW" altLang="en-US" dirty="0" smtClean="0"/>
            <a:t>宇宙迴旋</a:t>
          </a:r>
          <a:endParaRPr lang="zh-TW" altLang="en-US" dirty="0"/>
        </a:p>
      </dgm:t>
    </dgm:pt>
    <dgm:pt modelId="{D5443E76-E1AF-43B7-A329-472AF54312B6}" type="parTrans" cxnId="{26107130-C4A6-48FD-AF63-E4ADDC68A8ED}">
      <dgm:prSet/>
      <dgm:spPr/>
      <dgm:t>
        <a:bodyPr/>
        <a:lstStyle/>
        <a:p>
          <a:endParaRPr lang="zh-TW" altLang="en-US"/>
        </a:p>
      </dgm:t>
    </dgm:pt>
    <dgm:pt modelId="{EB24E434-25E0-4697-9035-333C7AC4AFA5}" type="sibTrans" cxnId="{26107130-C4A6-48FD-AF63-E4ADDC68A8ED}">
      <dgm:prSet/>
      <dgm:spPr/>
      <dgm:t>
        <a:bodyPr/>
        <a:lstStyle/>
        <a:p>
          <a:endParaRPr lang="zh-TW" altLang="en-US"/>
        </a:p>
      </dgm:t>
    </dgm:pt>
    <dgm:pt modelId="{B85E02EB-48C8-42AD-A02F-3220D730F747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 smtClean="0"/>
            <a:t>坐遊覽車回去</a:t>
          </a:r>
          <a:endParaRPr lang="zh-TW" altLang="en-US" dirty="0"/>
        </a:p>
      </dgm:t>
    </dgm:pt>
    <dgm:pt modelId="{F2F41D3D-5431-4FA4-92CD-BBB7465CB480}" type="parTrans" cxnId="{3E595E07-0BC6-4705-AD56-ABB69EF8A7CD}">
      <dgm:prSet/>
      <dgm:spPr/>
      <dgm:t>
        <a:bodyPr/>
        <a:lstStyle/>
        <a:p>
          <a:endParaRPr lang="zh-TW" altLang="en-US"/>
        </a:p>
      </dgm:t>
    </dgm:pt>
    <dgm:pt modelId="{5D9A8485-97AB-45A8-BA8E-18BB8595B8AA}" type="sibTrans" cxnId="{3E595E07-0BC6-4705-AD56-ABB69EF8A7CD}">
      <dgm:prSet/>
      <dgm:spPr/>
      <dgm:t>
        <a:bodyPr/>
        <a:lstStyle/>
        <a:p>
          <a:endParaRPr lang="zh-TW" altLang="en-US"/>
        </a:p>
      </dgm:t>
    </dgm:pt>
    <dgm:pt modelId="{09690EE2-91C3-4E01-93BD-7F7CE33D9962}">
      <dgm:prSet/>
      <dgm:spPr/>
      <dgm:t>
        <a:bodyPr/>
        <a:lstStyle/>
        <a:p>
          <a:r>
            <a:rPr lang="zh-TW" altLang="en-US" dirty="0" smtClean="0"/>
            <a:t>去一樓買東西</a:t>
          </a:r>
          <a:endParaRPr lang="zh-TW" altLang="en-US" dirty="0"/>
        </a:p>
      </dgm:t>
    </dgm:pt>
    <dgm:pt modelId="{57EAF53D-9C81-42C4-9542-18EFEB54DB7B}" type="parTrans" cxnId="{AFFBDEC5-F7B1-4883-84CA-9261E0865D25}">
      <dgm:prSet/>
      <dgm:spPr/>
      <dgm:t>
        <a:bodyPr/>
        <a:lstStyle/>
        <a:p>
          <a:endParaRPr lang="zh-TW" altLang="en-US"/>
        </a:p>
      </dgm:t>
    </dgm:pt>
    <dgm:pt modelId="{CBCB1277-CBF1-47F8-B7CC-28774550252D}" type="sibTrans" cxnId="{AFFBDEC5-F7B1-4883-84CA-9261E0865D25}">
      <dgm:prSet/>
      <dgm:spPr/>
      <dgm:t>
        <a:bodyPr/>
        <a:lstStyle/>
        <a:p>
          <a:endParaRPr lang="zh-TW" altLang="en-US"/>
        </a:p>
      </dgm:t>
    </dgm:pt>
    <dgm:pt modelId="{6D551299-A9A4-464F-9748-5CD5B9222D88}" type="pres">
      <dgm:prSet presAssocID="{EA52B830-FDEA-4616-9F76-283EBC7BE70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31E2628-A25A-45B7-8DDF-E3B68D4DF22E}" type="pres">
      <dgm:prSet presAssocID="{65559823-D26C-4EF6-AA18-26AF429666EF}" presName="compNode" presStyleCnt="0"/>
      <dgm:spPr/>
    </dgm:pt>
    <dgm:pt modelId="{0927B6BF-CF91-4856-B5DF-663598BB62A2}" type="pres">
      <dgm:prSet presAssocID="{65559823-D26C-4EF6-AA18-26AF429666EF}" presName="dummyConnPt" presStyleCnt="0"/>
      <dgm:spPr/>
    </dgm:pt>
    <dgm:pt modelId="{79BED48D-A873-4FC6-B84D-719611A3C366}" type="pres">
      <dgm:prSet presAssocID="{65559823-D26C-4EF6-AA18-26AF429666E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063A97-38D6-467E-A4C0-E89C48B02E37}" type="pres">
      <dgm:prSet presAssocID="{52A4286D-DA0B-46DB-8136-2532CD30F4D0}" presName="sibTrans" presStyleLbl="bgSibTrans2D1" presStyleIdx="0" presStyleCnt="7"/>
      <dgm:spPr/>
      <dgm:t>
        <a:bodyPr/>
        <a:lstStyle/>
        <a:p>
          <a:endParaRPr lang="zh-TW" altLang="en-US"/>
        </a:p>
      </dgm:t>
    </dgm:pt>
    <dgm:pt modelId="{7D52E81E-6BB2-4466-8AE4-FDB5600248B0}" type="pres">
      <dgm:prSet presAssocID="{E6D17FDD-D5CC-48A3-BF53-839E2B27707F}" presName="compNode" presStyleCnt="0"/>
      <dgm:spPr/>
    </dgm:pt>
    <dgm:pt modelId="{4CE203D8-4AA9-45C4-ABB0-F2EDE2A1B313}" type="pres">
      <dgm:prSet presAssocID="{E6D17FDD-D5CC-48A3-BF53-839E2B27707F}" presName="dummyConnPt" presStyleCnt="0"/>
      <dgm:spPr/>
    </dgm:pt>
    <dgm:pt modelId="{BE6F7A1F-0298-4EEC-9881-5983253CB8BF}" type="pres">
      <dgm:prSet presAssocID="{E6D17FDD-D5CC-48A3-BF53-839E2B27707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44C9D8-B513-42EB-96F6-F51657300554}" type="pres">
      <dgm:prSet presAssocID="{9F5F040E-A060-4F21-8DAA-513C2DBBE690}" presName="sibTrans" presStyleLbl="bgSibTrans2D1" presStyleIdx="1" presStyleCnt="7"/>
      <dgm:spPr/>
      <dgm:t>
        <a:bodyPr/>
        <a:lstStyle/>
        <a:p>
          <a:endParaRPr lang="zh-TW" altLang="en-US"/>
        </a:p>
      </dgm:t>
    </dgm:pt>
    <dgm:pt modelId="{6141B9D6-F73B-4EC0-BA7E-213FC4E267F4}" type="pres">
      <dgm:prSet presAssocID="{578DBFDE-4B08-4787-93D0-23718CF96628}" presName="compNode" presStyleCnt="0"/>
      <dgm:spPr/>
    </dgm:pt>
    <dgm:pt modelId="{9F0FECEE-48BD-46C4-9EF1-AE6A99917A4A}" type="pres">
      <dgm:prSet presAssocID="{578DBFDE-4B08-4787-93D0-23718CF96628}" presName="dummyConnPt" presStyleCnt="0"/>
      <dgm:spPr/>
    </dgm:pt>
    <dgm:pt modelId="{EC94B03D-10D2-4367-AFAC-4E7661C54F3F}" type="pres">
      <dgm:prSet presAssocID="{578DBFDE-4B08-4787-93D0-23718CF9662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5DFE80-2E94-415C-9D19-121D309DDC49}" type="pres">
      <dgm:prSet presAssocID="{16AC783A-90BD-4793-B48F-D0698598CE4F}" presName="sibTrans" presStyleLbl="bgSibTrans2D1" presStyleIdx="2" presStyleCnt="7"/>
      <dgm:spPr/>
      <dgm:t>
        <a:bodyPr/>
        <a:lstStyle/>
        <a:p>
          <a:endParaRPr lang="zh-TW" altLang="en-US"/>
        </a:p>
      </dgm:t>
    </dgm:pt>
    <dgm:pt modelId="{DDC80F75-A2D2-404D-BEDD-2129FC2641D4}" type="pres">
      <dgm:prSet presAssocID="{DE9B2D22-FF6F-47EF-99F2-63FE4EE6BFB7}" presName="compNode" presStyleCnt="0"/>
      <dgm:spPr/>
    </dgm:pt>
    <dgm:pt modelId="{6B3D1EC8-78BF-40FC-9983-B9534221427B}" type="pres">
      <dgm:prSet presAssocID="{DE9B2D22-FF6F-47EF-99F2-63FE4EE6BFB7}" presName="dummyConnPt" presStyleCnt="0"/>
      <dgm:spPr/>
    </dgm:pt>
    <dgm:pt modelId="{D4648034-A6CF-40C0-B150-D7A83ADEB14C}" type="pres">
      <dgm:prSet presAssocID="{DE9B2D22-FF6F-47EF-99F2-63FE4EE6BFB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617D09-A124-4839-9D9E-5691227F6D68}" type="pres">
      <dgm:prSet presAssocID="{F614604F-7BD8-4363-9652-94C7F4F714A7}" presName="sibTrans" presStyleLbl="bgSibTrans2D1" presStyleIdx="3" presStyleCnt="7"/>
      <dgm:spPr/>
      <dgm:t>
        <a:bodyPr/>
        <a:lstStyle/>
        <a:p>
          <a:endParaRPr lang="zh-TW" altLang="en-US"/>
        </a:p>
      </dgm:t>
    </dgm:pt>
    <dgm:pt modelId="{6741615F-87A0-4552-AC86-E37477D3A411}" type="pres">
      <dgm:prSet presAssocID="{98A817A5-C841-42B6-9C98-6DEB0EF506A8}" presName="compNode" presStyleCnt="0"/>
      <dgm:spPr/>
    </dgm:pt>
    <dgm:pt modelId="{D9081B8C-6B9F-4845-96F1-CB54AD7D72DC}" type="pres">
      <dgm:prSet presAssocID="{98A817A5-C841-42B6-9C98-6DEB0EF506A8}" presName="dummyConnPt" presStyleCnt="0"/>
      <dgm:spPr/>
    </dgm:pt>
    <dgm:pt modelId="{DB626A8C-B95F-4A58-951F-A966ADF9B49A}" type="pres">
      <dgm:prSet presAssocID="{98A817A5-C841-42B6-9C98-6DEB0EF506A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8BFA06-4731-4B40-AF5A-8D3F75D6E61B}" type="pres">
      <dgm:prSet presAssocID="{ADB464FE-5754-4464-9D85-C8C91F68CD63}" presName="sibTrans" presStyleLbl="bgSibTrans2D1" presStyleIdx="4" presStyleCnt="7"/>
      <dgm:spPr/>
      <dgm:t>
        <a:bodyPr/>
        <a:lstStyle/>
        <a:p>
          <a:endParaRPr lang="zh-TW" altLang="en-US"/>
        </a:p>
      </dgm:t>
    </dgm:pt>
    <dgm:pt modelId="{28B438D2-9ED4-4231-B401-C86D429838BD}" type="pres">
      <dgm:prSet presAssocID="{4962F27D-B383-409D-869F-C26F60FA011F}" presName="compNode" presStyleCnt="0"/>
      <dgm:spPr/>
    </dgm:pt>
    <dgm:pt modelId="{600C545F-ED73-4A2F-A68C-F16E1333DB12}" type="pres">
      <dgm:prSet presAssocID="{4962F27D-B383-409D-869F-C26F60FA011F}" presName="dummyConnPt" presStyleCnt="0"/>
      <dgm:spPr/>
    </dgm:pt>
    <dgm:pt modelId="{1A512A68-A406-45E2-82F1-865730CEA782}" type="pres">
      <dgm:prSet presAssocID="{4962F27D-B383-409D-869F-C26F60FA011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18F2A6-BAAB-47EE-BC09-7DE2D76211D8}" type="pres">
      <dgm:prSet presAssocID="{EB24E434-25E0-4697-9035-333C7AC4AFA5}" presName="sibTrans" presStyleLbl="bgSibTrans2D1" presStyleIdx="5" presStyleCnt="7"/>
      <dgm:spPr/>
      <dgm:t>
        <a:bodyPr/>
        <a:lstStyle/>
        <a:p>
          <a:endParaRPr lang="zh-TW" altLang="en-US"/>
        </a:p>
      </dgm:t>
    </dgm:pt>
    <dgm:pt modelId="{76B29A27-F6D6-46D5-B5AB-E335E6E97EE3}" type="pres">
      <dgm:prSet presAssocID="{09690EE2-91C3-4E01-93BD-7F7CE33D9962}" presName="compNode" presStyleCnt="0"/>
      <dgm:spPr/>
    </dgm:pt>
    <dgm:pt modelId="{48D4F158-D454-4D34-A660-180082C28A67}" type="pres">
      <dgm:prSet presAssocID="{09690EE2-91C3-4E01-93BD-7F7CE33D9962}" presName="dummyConnPt" presStyleCnt="0"/>
      <dgm:spPr/>
    </dgm:pt>
    <dgm:pt modelId="{96780A91-C627-4605-B98D-131B960027DC}" type="pres">
      <dgm:prSet presAssocID="{09690EE2-91C3-4E01-93BD-7F7CE33D996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5146DD-6A8E-4E20-9FC2-8577BED86E5F}" type="pres">
      <dgm:prSet presAssocID="{CBCB1277-CBF1-47F8-B7CC-28774550252D}" presName="sibTrans" presStyleLbl="bgSibTrans2D1" presStyleIdx="6" presStyleCnt="7"/>
      <dgm:spPr/>
      <dgm:t>
        <a:bodyPr/>
        <a:lstStyle/>
        <a:p>
          <a:endParaRPr lang="zh-TW" altLang="en-US"/>
        </a:p>
      </dgm:t>
    </dgm:pt>
    <dgm:pt modelId="{8871F53B-E147-407D-8B7E-2836BE382E53}" type="pres">
      <dgm:prSet presAssocID="{B85E02EB-48C8-42AD-A02F-3220D730F747}" presName="compNode" presStyleCnt="0"/>
      <dgm:spPr/>
    </dgm:pt>
    <dgm:pt modelId="{B8A50E29-14CF-495C-B9A3-920D3B8974F3}" type="pres">
      <dgm:prSet presAssocID="{B85E02EB-48C8-42AD-A02F-3220D730F747}" presName="dummyConnPt" presStyleCnt="0"/>
      <dgm:spPr/>
    </dgm:pt>
    <dgm:pt modelId="{83EEEC40-4026-431D-BD2B-65E79D88C9E4}" type="pres">
      <dgm:prSet presAssocID="{B85E02EB-48C8-42AD-A02F-3220D730F74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2FDB0D-253C-47FE-B3BA-A3B22B7C996E}" srcId="{EA52B830-FDEA-4616-9F76-283EBC7BE701}" destId="{578DBFDE-4B08-4787-93D0-23718CF96628}" srcOrd="2" destOrd="0" parTransId="{0490AE1D-530B-46CB-B567-6F8AF42E6BC0}" sibTransId="{16AC783A-90BD-4793-B48F-D0698598CE4F}"/>
    <dgm:cxn modelId="{7154D4B2-9044-4B66-84EE-F8E03953967F}" type="presOf" srcId="{EA52B830-FDEA-4616-9F76-283EBC7BE701}" destId="{6D551299-A9A4-464F-9748-5CD5B9222D88}" srcOrd="0" destOrd="0" presId="urn:microsoft.com/office/officeart/2005/8/layout/bProcess4"/>
    <dgm:cxn modelId="{1B5BD0A2-06C7-4713-9E1B-7F4998471CB7}" type="presOf" srcId="{52A4286D-DA0B-46DB-8136-2532CD30F4D0}" destId="{45063A97-38D6-467E-A4C0-E89C48B02E37}" srcOrd="0" destOrd="0" presId="urn:microsoft.com/office/officeart/2005/8/layout/bProcess4"/>
    <dgm:cxn modelId="{666FDF6A-15F9-4A48-B8A8-DB4605A925C8}" type="presOf" srcId="{E6D17FDD-D5CC-48A3-BF53-839E2B27707F}" destId="{BE6F7A1F-0298-4EEC-9881-5983253CB8BF}" srcOrd="0" destOrd="0" presId="urn:microsoft.com/office/officeart/2005/8/layout/bProcess4"/>
    <dgm:cxn modelId="{26107130-C4A6-48FD-AF63-E4ADDC68A8ED}" srcId="{EA52B830-FDEA-4616-9F76-283EBC7BE701}" destId="{4962F27D-B383-409D-869F-C26F60FA011F}" srcOrd="5" destOrd="0" parTransId="{D5443E76-E1AF-43B7-A329-472AF54312B6}" sibTransId="{EB24E434-25E0-4697-9035-333C7AC4AFA5}"/>
    <dgm:cxn modelId="{42C20652-3F02-436B-B0BD-1631E67BFDF5}" type="presOf" srcId="{ADB464FE-5754-4464-9D85-C8C91F68CD63}" destId="{BC8BFA06-4731-4B40-AF5A-8D3F75D6E61B}" srcOrd="0" destOrd="0" presId="urn:microsoft.com/office/officeart/2005/8/layout/bProcess4"/>
    <dgm:cxn modelId="{6BB8A228-8D61-40E7-AF97-D063A328DF05}" srcId="{EA52B830-FDEA-4616-9F76-283EBC7BE701}" destId="{65559823-D26C-4EF6-AA18-26AF429666EF}" srcOrd="0" destOrd="0" parTransId="{544FEC5F-B287-4F90-A551-987AFF6C800D}" sibTransId="{52A4286D-DA0B-46DB-8136-2532CD30F4D0}"/>
    <dgm:cxn modelId="{3E595E07-0BC6-4705-AD56-ABB69EF8A7CD}" srcId="{EA52B830-FDEA-4616-9F76-283EBC7BE701}" destId="{B85E02EB-48C8-42AD-A02F-3220D730F747}" srcOrd="7" destOrd="0" parTransId="{F2F41D3D-5431-4FA4-92CD-BBB7465CB480}" sibTransId="{5D9A8485-97AB-45A8-BA8E-18BB8595B8AA}"/>
    <dgm:cxn modelId="{E07DC357-BCA1-4F89-8230-D841DB0AA907}" type="presOf" srcId="{F614604F-7BD8-4363-9652-94C7F4F714A7}" destId="{AC617D09-A124-4839-9D9E-5691227F6D68}" srcOrd="0" destOrd="0" presId="urn:microsoft.com/office/officeart/2005/8/layout/bProcess4"/>
    <dgm:cxn modelId="{C1B2764D-A57C-4315-BEE0-5BCA97766F91}" srcId="{EA52B830-FDEA-4616-9F76-283EBC7BE701}" destId="{98A817A5-C841-42B6-9C98-6DEB0EF506A8}" srcOrd="4" destOrd="0" parTransId="{73CDA101-F807-4707-9D42-B250E35EBB3C}" sibTransId="{ADB464FE-5754-4464-9D85-C8C91F68CD63}"/>
    <dgm:cxn modelId="{62126481-68AA-432F-904B-9ABF6C13A86C}" type="presOf" srcId="{09690EE2-91C3-4E01-93BD-7F7CE33D9962}" destId="{96780A91-C627-4605-B98D-131B960027DC}" srcOrd="0" destOrd="0" presId="urn:microsoft.com/office/officeart/2005/8/layout/bProcess4"/>
    <dgm:cxn modelId="{CA398AD9-BA48-4098-A9FA-67CD4AB13317}" srcId="{EA52B830-FDEA-4616-9F76-283EBC7BE701}" destId="{E6D17FDD-D5CC-48A3-BF53-839E2B27707F}" srcOrd="1" destOrd="0" parTransId="{906E4F2A-3C23-4C2F-9A16-BB38A2E6349F}" sibTransId="{9F5F040E-A060-4F21-8DAA-513C2DBBE690}"/>
    <dgm:cxn modelId="{FEDBAF93-618A-4C20-AB00-6188D7EC761B}" type="presOf" srcId="{578DBFDE-4B08-4787-93D0-23718CF96628}" destId="{EC94B03D-10D2-4367-AFAC-4E7661C54F3F}" srcOrd="0" destOrd="0" presId="urn:microsoft.com/office/officeart/2005/8/layout/bProcess4"/>
    <dgm:cxn modelId="{6DBA250C-B438-453A-83E8-287FFDC3F294}" type="presOf" srcId="{98A817A5-C841-42B6-9C98-6DEB0EF506A8}" destId="{DB626A8C-B95F-4A58-951F-A966ADF9B49A}" srcOrd="0" destOrd="0" presId="urn:microsoft.com/office/officeart/2005/8/layout/bProcess4"/>
    <dgm:cxn modelId="{D28C9DBF-3FD0-4312-82BB-3CB6854E8F34}" type="presOf" srcId="{DE9B2D22-FF6F-47EF-99F2-63FE4EE6BFB7}" destId="{D4648034-A6CF-40C0-B150-D7A83ADEB14C}" srcOrd="0" destOrd="0" presId="urn:microsoft.com/office/officeart/2005/8/layout/bProcess4"/>
    <dgm:cxn modelId="{CB553C92-139F-425C-A3AA-9C785F54162E}" srcId="{EA52B830-FDEA-4616-9F76-283EBC7BE701}" destId="{DE9B2D22-FF6F-47EF-99F2-63FE4EE6BFB7}" srcOrd="3" destOrd="0" parTransId="{14998250-3AC7-4F5C-B8A5-ACA8B4AF7650}" sibTransId="{F614604F-7BD8-4363-9652-94C7F4F714A7}"/>
    <dgm:cxn modelId="{802C2660-F3C8-43BC-9D5C-F54E1C2F3718}" type="presOf" srcId="{B85E02EB-48C8-42AD-A02F-3220D730F747}" destId="{83EEEC40-4026-431D-BD2B-65E79D88C9E4}" srcOrd="0" destOrd="0" presId="urn:microsoft.com/office/officeart/2005/8/layout/bProcess4"/>
    <dgm:cxn modelId="{59974E90-CBBB-4753-AA38-6322A351F39E}" type="presOf" srcId="{CBCB1277-CBF1-47F8-B7CC-28774550252D}" destId="{CC5146DD-6A8E-4E20-9FC2-8577BED86E5F}" srcOrd="0" destOrd="0" presId="urn:microsoft.com/office/officeart/2005/8/layout/bProcess4"/>
    <dgm:cxn modelId="{158A3875-D731-4585-8F4E-099F1B1D8FC4}" type="presOf" srcId="{16AC783A-90BD-4793-B48F-D0698598CE4F}" destId="{C65DFE80-2E94-415C-9D19-121D309DDC49}" srcOrd="0" destOrd="0" presId="urn:microsoft.com/office/officeart/2005/8/layout/bProcess4"/>
    <dgm:cxn modelId="{AFFBDEC5-F7B1-4883-84CA-9261E0865D25}" srcId="{EA52B830-FDEA-4616-9F76-283EBC7BE701}" destId="{09690EE2-91C3-4E01-93BD-7F7CE33D9962}" srcOrd="6" destOrd="0" parTransId="{57EAF53D-9C81-42C4-9542-18EFEB54DB7B}" sibTransId="{CBCB1277-CBF1-47F8-B7CC-28774550252D}"/>
    <dgm:cxn modelId="{DD8172F9-5D27-4055-96B3-A75C4790CBCE}" type="presOf" srcId="{4962F27D-B383-409D-869F-C26F60FA011F}" destId="{1A512A68-A406-45E2-82F1-865730CEA782}" srcOrd="0" destOrd="0" presId="urn:microsoft.com/office/officeart/2005/8/layout/bProcess4"/>
    <dgm:cxn modelId="{2AC29B2D-C74A-4485-8F4E-92A303DBE92A}" type="presOf" srcId="{9F5F040E-A060-4F21-8DAA-513C2DBBE690}" destId="{7044C9D8-B513-42EB-96F6-F51657300554}" srcOrd="0" destOrd="0" presId="urn:microsoft.com/office/officeart/2005/8/layout/bProcess4"/>
    <dgm:cxn modelId="{65379620-7168-480C-A7DF-B7D2AD0D20FE}" type="presOf" srcId="{EB24E434-25E0-4697-9035-333C7AC4AFA5}" destId="{5618F2A6-BAAB-47EE-BC09-7DE2D76211D8}" srcOrd="0" destOrd="0" presId="urn:microsoft.com/office/officeart/2005/8/layout/bProcess4"/>
    <dgm:cxn modelId="{7EE74C72-FC66-4355-B0CD-57569AAE1AE7}" type="presOf" srcId="{65559823-D26C-4EF6-AA18-26AF429666EF}" destId="{79BED48D-A873-4FC6-B84D-719611A3C366}" srcOrd="0" destOrd="0" presId="urn:microsoft.com/office/officeart/2005/8/layout/bProcess4"/>
    <dgm:cxn modelId="{B8825CBE-0CFB-467C-854B-36369309EEBA}" type="presParOf" srcId="{6D551299-A9A4-464F-9748-5CD5B9222D88}" destId="{731E2628-A25A-45B7-8DDF-E3B68D4DF22E}" srcOrd="0" destOrd="0" presId="urn:microsoft.com/office/officeart/2005/8/layout/bProcess4"/>
    <dgm:cxn modelId="{3F563E70-B909-4C07-A31F-3C8B559DB9D3}" type="presParOf" srcId="{731E2628-A25A-45B7-8DDF-E3B68D4DF22E}" destId="{0927B6BF-CF91-4856-B5DF-663598BB62A2}" srcOrd="0" destOrd="0" presId="urn:microsoft.com/office/officeart/2005/8/layout/bProcess4"/>
    <dgm:cxn modelId="{A24A83DF-24CE-4BE7-8432-848CE3E59FD3}" type="presParOf" srcId="{731E2628-A25A-45B7-8DDF-E3B68D4DF22E}" destId="{79BED48D-A873-4FC6-B84D-719611A3C366}" srcOrd="1" destOrd="0" presId="urn:microsoft.com/office/officeart/2005/8/layout/bProcess4"/>
    <dgm:cxn modelId="{F4953447-724A-490B-A2A6-787B36F30C3F}" type="presParOf" srcId="{6D551299-A9A4-464F-9748-5CD5B9222D88}" destId="{45063A97-38D6-467E-A4C0-E89C48B02E37}" srcOrd="1" destOrd="0" presId="urn:microsoft.com/office/officeart/2005/8/layout/bProcess4"/>
    <dgm:cxn modelId="{D33109B1-BA26-48EA-A163-41837BB917D7}" type="presParOf" srcId="{6D551299-A9A4-464F-9748-5CD5B9222D88}" destId="{7D52E81E-6BB2-4466-8AE4-FDB5600248B0}" srcOrd="2" destOrd="0" presId="urn:microsoft.com/office/officeart/2005/8/layout/bProcess4"/>
    <dgm:cxn modelId="{A6F8311B-89ED-48F8-815B-2FE8874C1581}" type="presParOf" srcId="{7D52E81E-6BB2-4466-8AE4-FDB5600248B0}" destId="{4CE203D8-4AA9-45C4-ABB0-F2EDE2A1B313}" srcOrd="0" destOrd="0" presId="urn:microsoft.com/office/officeart/2005/8/layout/bProcess4"/>
    <dgm:cxn modelId="{0B871368-E33D-4456-A35C-6B790DF95671}" type="presParOf" srcId="{7D52E81E-6BB2-4466-8AE4-FDB5600248B0}" destId="{BE6F7A1F-0298-4EEC-9881-5983253CB8BF}" srcOrd="1" destOrd="0" presId="urn:microsoft.com/office/officeart/2005/8/layout/bProcess4"/>
    <dgm:cxn modelId="{099333FB-4E47-40DF-8B35-B8E6B55EC8E7}" type="presParOf" srcId="{6D551299-A9A4-464F-9748-5CD5B9222D88}" destId="{7044C9D8-B513-42EB-96F6-F51657300554}" srcOrd="3" destOrd="0" presId="urn:microsoft.com/office/officeart/2005/8/layout/bProcess4"/>
    <dgm:cxn modelId="{56FAEABE-501B-49DE-83E2-8173226942EF}" type="presParOf" srcId="{6D551299-A9A4-464F-9748-5CD5B9222D88}" destId="{6141B9D6-F73B-4EC0-BA7E-213FC4E267F4}" srcOrd="4" destOrd="0" presId="urn:microsoft.com/office/officeart/2005/8/layout/bProcess4"/>
    <dgm:cxn modelId="{35486450-A0BD-4BBB-9DD4-1333B59B2A66}" type="presParOf" srcId="{6141B9D6-F73B-4EC0-BA7E-213FC4E267F4}" destId="{9F0FECEE-48BD-46C4-9EF1-AE6A99917A4A}" srcOrd="0" destOrd="0" presId="urn:microsoft.com/office/officeart/2005/8/layout/bProcess4"/>
    <dgm:cxn modelId="{FC4188B6-EC6E-4623-8FCA-C6FD794FE7DD}" type="presParOf" srcId="{6141B9D6-F73B-4EC0-BA7E-213FC4E267F4}" destId="{EC94B03D-10D2-4367-AFAC-4E7661C54F3F}" srcOrd="1" destOrd="0" presId="urn:microsoft.com/office/officeart/2005/8/layout/bProcess4"/>
    <dgm:cxn modelId="{BAD495BA-2C92-4816-B565-39641F243E6A}" type="presParOf" srcId="{6D551299-A9A4-464F-9748-5CD5B9222D88}" destId="{C65DFE80-2E94-415C-9D19-121D309DDC49}" srcOrd="5" destOrd="0" presId="urn:microsoft.com/office/officeart/2005/8/layout/bProcess4"/>
    <dgm:cxn modelId="{9F5D19F5-46B7-43BD-87F4-2DDA2AD40EE0}" type="presParOf" srcId="{6D551299-A9A4-464F-9748-5CD5B9222D88}" destId="{DDC80F75-A2D2-404D-BEDD-2129FC2641D4}" srcOrd="6" destOrd="0" presId="urn:microsoft.com/office/officeart/2005/8/layout/bProcess4"/>
    <dgm:cxn modelId="{B205ABE3-4A43-448D-A64B-859418DF9607}" type="presParOf" srcId="{DDC80F75-A2D2-404D-BEDD-2129FC2641D4}" destId="{6B3D1EC8-78BF-40FC-9983-B9534221427B}" srcOrd="0" destOrd="0" presId="urn:microsoft.com/office/officeart/2005/8/layout/bProcess4"/>
    <dgm:cxn modelId="{1192173A-BC0D-49D9-B29C-1E55551F2B4A}" type="presParOf" srcId="{DDC80F75-A2D2-404D-BEDD-2129FC2641D4}" destId="{D4648034-A6CF-40C0-B150-D7A83ADEB14C}" srcOrd="1" destOrd="0" presId="urn:microsoft.com/office/officeart/2005/8/layout/bProcess4"/>
    <dgm:cxn modelId="{14043095-38F2-4E43-9C10-45CC40CBF416}" type="presParOf" srcId="{6D551299-A9A4-464F-9748-5CD5B9222D88}" destId="{AC617D09-A124-4839-9D9E-5691227F6D68}" srcOrd="7" destOrd="0" presId="urn:microsoft.com/office/officeart/2005/8/layout/bProcess4"/>
    <dgm:cxn modelId="{4317FF05-571C-4121-A2E3-342634F601D2}" type="presParOf" srcId="{6D551299-A9A4-464F-9748-5CD5B9222D88}" destId="{6741615F-87A0-4552-AC86-E37477D3A411}" srcOrd="8" destOrd="0" presId="urn:microsoft.com/office/officeart/2005/8/layout/bProcess4"/>
    <dgm:cxn modelId="{667F75C2-7611-456A-9145-6469AC67B231}" type="presParOf" srcId="{6741615F-87A0-4552-AC86-E37477D3A411}" destId="{D9081B8C-6B9F-4845-96F1-CB54AD7D72DC}" srcOrd="0" destOrd="0" presId="urn:microsoft.com/office/officeart/2005/8/layout/bProcess4"/>
    <dgm:cxn modelId="{FEB6C1D6-CD1C-4B9A-A573-50D2C9E44434}" type="presParOf" srcId="{6741615F-87A0-4552-AC86-E37477D3A411}" destId="{DB626A8C-B95F-4A58-951F-A966ADF9B49A}" srcOrd="1" destOrd="0" presId="urn:microsoft.com/office/officeart/2005/8/layout/bProcess4"/>
    <dgm:cxn modelId="{4F36F9CA-C70D-4D87-A9B7-FBA84D0D32E0}" type="presParOf" srcId="{6D551299-A9A4-464F-9748-5CD5B9222D88}" destId="{BC8BFA06-4731-4B40-AF5A-8D3F75D6E61B}" srcOrd="9" destOrd="0" presId="urn:microsoft.com/office/officeart/2005/8/layout/bProcess4"/>
    <dgm:cxn modelId="{33C47290-2A16-41B6-B984-824A02C7EDD9}" type="presParOf" srcId="{6D551299-A9A4-464F-9748-5CD5B9222D88}" destId="{28B438D2-9ED4-4231-B401-C86D429838BD}" srcOrd="10" destOrd="0" presId="urn:microsoft.com/office/officeart/2005/8/layout/bProcess4"/>
    <dgm:cxn modelId="{68196A39-3890-4817-BB1F-65FC3A5A6651}" type="presParOf" srcId="{28B438D2-9ED4-4231-B401-C86D429838BD}" destId="{600C545F-ED73-4A2F-A68C-F16E1333DB12}" srcOrd="0" destOrd="0" presId="urn:microsoft.com/office/officeart/2005/8/layout/bProcess4"/>
    <dgm:cxn modelId="{154E43AA-FA38-4C27-959B-32BE6DA5F1D4}" type="presParOf" srcId="{28B438D2-9ED4-4231-B401-C86D429838BD}" destId="{1A512A68-A406-45E2-82F1-865730CEA782}" srcOrd="1" destOrd="0" presId="urn:microsoft.com/office/officeart/2005/8/layout/bProcess4"/>
    <dgm:cxn modelId="{9D71DE2B-0868-459A-8552-88CE11252270}" type="presParOf" srcId="{6D551299-A9A4-464F-9748-5CD5B9222D88}" destId="{5618F2A6-BAAB-47EE-BC09-7DE2D76211D8}" srcOrd="11" destOrd="0" presId="urn:microsoft.com/office/officeart/2005/8/layout/bProcess4"/>
    <dgm:cxn modelId="{D0CA1EA3-D3B9-4CC9-A482-53BA07553B69}" type="presParOf" srcId="{6D551299-A9A4-464F-9748-5CD5B9222D88}" destId="{76B29A27-F6D6-46D5-B5AB-E335E6E97EE3}" srcOrd="12" destOrd="0" presId="urn:microsoft.com/office/officeart/2005/8/layout/bProcess4"/>
    <dgm:cxn modelId="{FB4C80C9-04AB-4AC5-81F8-D38F39AA8811}" type="presParOf" srcId="{76B29A27-F6D6-46D5-B5AB-E335E6E97EE3}" destId="{48D4F158-D454-4D34-A660-180082C28A67}" srcOrd="0" destOrd="0" presId="urn:microsoft.com/office/officeart/2005/8/layout/bProcess4"/>
    <dgm:cxn modelId="{19FACDCB-7B8A-4514-B2AC-005481CC038D}" type="presParOf" srcId="{76B29A27-F6D6-46D5-B5AB-E335E6E97EE3}" destId="{96780A91-C627-4605-B98D-131B960027DC}" srcOrd="1" destOrd="0" presId="urn:microsoft.com/office/officeart/2005/8/layout/bProcess4"/>
    <dgm:cxn modelId="{F8F6A064-C0A7-4719-AFF9-CAF5C1E8C779}" type="presParOf" srcId="{6D551299-A9A4-464F-9748-5CD5B9222D88}" destId="{CC5146DD-6A8E-4E20-9FC2-8577BED86E5F}" srcOrd="13" destOrd="0" presId="urn:microsoft.com/office/officeart/2005/8/layout/bProcess4"/>
    <dgm:cxn modelId="{6F6A3FF3-C3DB-4BB2-A856-CC1617C62D7A}" type="presParOf" srcId="{6D551299-A9A4-464F-9748-5CD5B9222D88}" destId="{8871F53B-E147-407D-8B7E-2836BE382E53}" srcOrd="14" destOrd="0" presId="urn:microsoft.com/office/officeart/2005/8/layout/bProcess4"/>
    <dgm:cxn modelId="{56DD568D-3983-466C-8081-76F50BDA7316}" type="presParOf" srcId="{8871F53B-E147-407D-8B7E-2836BE382E53}" destId="{B8A50E29-14CF-495C-B9A3-920D3B8974F3}" srcOrd="0" destOrd="0" presId="urn:microsoft.com/office/officeart/2005/8/layout/bProcess4"/>
    <dgm:cxn modelId="{F96F9A80-D253-4217-9452-FC6BCDE9ACAC}" type="presParOf" srcId="{8871F53B-E147-407D-8B7E-2836BE382E53}" destId="{83EEEC40-4026-431D-BD2B-65E79D88C9E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63A97-38D6-467E-A4C0-E89C48B02E37}">
      <dsp:nvSpPr>
        <dsp:cNvPr id="0" name=""/>
        <dsp:cNvSpPr/>
      </dsp:nvSpPr>
      <dsp:spPr>
        <a:xfrm rot="5400000">
          <a:off x="2043379" y="752157"/>
          <a:ext cx="1176716" cy="141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ED48D-A873-4FC6-B84D-719611A3C366}">
      <dsp:nvSpPr>
        <dsp:cNvPr id="0" name=""/>
        <dsp:cNvSpPr/>
      </dsp:nvSpPr>
      <dsp:spPr>
        <a:xfrm>
          <a:off x="2313762" y="717"/>
          <a:ext cx="1576232" cy="94573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9:00</a:t>
          </a:r>
          <a:r>
            <a:rPr lang="zh-TW" altLang="en-US" sz="2200" kern="1200" dirty="0" smtClean="0"/>
            <a:t>開始玩</a:t>
          </a:r>
          <a:endParaRPr lang="zh-TW" altLang="en-US" sz="2200" kern="1200" dirty="0"/>
        </a:p>
      </dsp:txBody>
      <dsp:txXfrm>
        <a:off x="2341462" y="28417"/>
        <a:ext cx="1520832" cy="890339"/>
      </dsp:txXfrm>
    </dsp:sp>
    <dsp:sp modelId="{7044C9D8-B513-42EB-96F6-F51657300554}">
      <dsp:nvSpPr>
        <dsp:cNvPr id="0" name=""/>
        <dsp:cNvSpPr/>
      </dsp:nvSpPr>
      <dsp:spPr>
        <a:xfrm rot="5400000">
          <a:off x="2043379" y="1934332"/>
          <a:ext cx="1176716" cy="141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F7A1F-0298-4EEC-9881-5983253CB8BF}">
      <dsp:nvSpPr>
        <dsp:cNvPr id="0" name=""/>
        <dsp:cNvSpPr/>
      </dsp:nvSpPr>
      <dsp:spPr>
        <a:xfrm>
          <a:off x="2313762" y="1182892"/>
          <a:ext cx="1576232" cy="94573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碰碰車</a:t>
          </a:r>
          <a:endParaRPr lang="zh-TW" altLang="en-US" sz="2200" kern="1200" dirty="0"/>
        </a:p>
      </dsp:txBody>
      <dsp:txXfrm>
        <a:off x="2341462" y="1210592"/>
        <a:ext cx="1520832" cy="890339"/>
      </dsp:txXfrm>
    </dsp:sp>
    <dsp:sp modelId="{C65DFE80-2E94-415C-9D19-121D309DDC49}">
      <dsp:nvSpPr>
        <dsp:cNvPr id="0" name=""/>
        <dsp:cNvSpPr/>
      </dsp:nvSpPr>
      <dsp:spPr>
        <a:xfrm>
          <a:off x="2634467" y="2525419"/>
          <a:ext cx="2090931" cy="141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4B03D-10D2-4367-AFAC-4E7661C54F3F}">
      <dsp:nvSpPr>
        <dsp:cNvPr id="0" name=""/>
        <dsp:cNvSpPr/>
      </dsp:nvSpPr>
      <dsp:spPr>
        <a:xfrm>
          <a:off x="2313762" y="2365067"/>
          <a:ext cx="1576232" cy="94573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星空小飛碟</a:t>
          </a:r>
          <a:endParaRPr lang="zh-TW" altLang="en-US" sz="2200" kern="1200" dirty="0"/>
        </a:p>
      </dsp:txBody>
      <dsp:txXfrm>
        <a:off x="2341462" y="2392767"/>
        <a:ext cx="1520832" cy="890339"/>
      </dsp:txXfrm>
    </dsp:sp>
    <dsp:sp modelId="{AC617D09-A124-4839-9D9E-5691227F6D68}">
      <dsp:nvSpPr>
        <dsp:cNvPr id="0" name=""/>
        <dsp:cNvSpPr/>
      </dsp:nvSpPr>
      <dsp:spPr>
        <a:xfrm rot="16200000">
          <a:off x="4139769" y="1934332"/>
          <a:ext cx="1176716" cy="141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48034-A6CF-40C0-B150-D7A83ADEB14C}">
      <dsp:nvSpPr>
        <dsp:cNvPr id="0" name=""/>
        <dsp:cNvSpPr/>
      </dsp:nvSpPr>
      <dsp:spPr>
        <a:xfrm>
          <a:off x="4410152" y="2365067"/>
          <a:ext cx="1576232" cy="94573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密室逃脫</a:t>
          </a:r>
          <a:endParaRPr lang="zh-TW" altLang="en-US" sz="2200" kern="1200" dirty="0"/>
        </a:p>
      </dsp:txBody>
      <dsp:txXfrm>
        <a:off x="4437852" y="2392767"/>
        <a:ext cx="1520832" cy="890339"/>
      </dsp:txXfrm>
    </dsp:sp>
    <dsp:sp modelId="{BC8BFA06-4731-4B40-AF5A-8D3F75D6E61B}">
      <dsp:nvSpPr>
        <dsp:cNvPr id="0" name=""/>
        <dsp:cNvSpPr/>
      </dsp:nvSpPr>
      <dsp:spPr>
        <a:xfrm rot="16200000">
          <a:off x="4139769" y="752157"/>
          <a:ext cx="1176716" cy="141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26A8C-B95F-4A58-951F-A966ADF9B49A}">
      <dsp:nvSpPr>
        <dsp:cNvPr id="0" name=""/>
        <dsp:cNvSpPr/>
      </dsp:nvSpPr>
      <dsp:spPr>
        <a:xfrm>
          <a:off x="4410152" y="1182892"/>
          <a:ext cx="1576232" cy="945739"/>
        </a:xfrm>
        <a:prstGeom prst="roundRect">
          <a:avLst>
            <a:gd name="adj" fmla="val 10000"/>
          </a:avLst>
        </a:prstGeom>
        <a:solidFill>
          <a:srgbClr val="35FBE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吃飯</a:t>
          </a:r>
          <a:endParaRPr lang="zh-TW" altLang="en-US" sz="2200" kern="1200" dirty="0"/>
        </a:p>
      </dsp:txBody>
      <dsp:txXfrm>
        <a:off x="4437852" y="1210592"/>
        <a:ext cx="1520832" cy="890339"/>
      </dsp:txXfrm>
    </dsp:sp>
    <dsp:sp modelId="{5618F2A6-BAAB-47EE-BC09-7DE2D76211D8}">
      <dsp:nvSpPr>
        <dsp:cNvPr id="0" name=""/>
        <dsp:cNvSpPr/>
      </dsp:nvSpPr>
      <dsp:spPr>
        <a:xfrm>
          <a:off x="4730857" y="161070"/>
          <a:ext cx="2090931" cy="141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12A68-A406-45E2-82F1-865730CEA782}">
      <dsp:nvSpPr>
        <dsp:cNvPr id="0" name=""/>
        <dsp:cNvSpPr/>
      </dsp:nvSpPr>
      <dsp:spPr>
        <a:xfrm>
          <a:off x="4410152" y="717"/>
          <a:ext cx="1576232" cy="945739"/>
        </a:xfrm>
        <a:prstGeom prst="roundRect">
          <a:avLst>
            <a:gd name="adj" fmla="val 10000"/>
          </a:avLst>
        </a:prstGeom>
        <a:solidFill>
          <a:srgbClr val="56E14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宇宙迴旋</a:t>
          </a:r>
          <a:endParaRPr lang="zh-TW" altLang="en-US" sz="2200" kern="1200" dirty="0"/>
        </a:p>
      </dsp:txBody>
      <dsp:txXfrm>
        <a:off x="4437852" y="28417"/>
        <a:ext cx="1520832" cy="890339"/>
      </dsp:txXfrm>
    </dsp:sp>
    <dsp:sp modelId="{CC5146DD-6A8E-4E20-9FC2-8577BED86E5F}">
      <dsp:nvSpPr>
        <dsp:cNvPr id="0" name=""/>
        <dsp:cNvSpPr/>
      </dsp:nvSpPr>
      <dsp:spPr>
        <a:xfrm rot="5400000">
          <a:off x="6236159" y="752157"/>
          <a:ext cx="1176716" cy="141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80A91-C627-4605-B98D-131B960027DC}">
      <dsp:nvSpPr>
        <dsp:cNvPr id="0" name=""/>
        <dsp:cNvSpPr/>
      </dsp:nvSpPr>
      <dsp:spPr>
        <a:xfrm>
          <a:off x="6506542" y="717"/>
          <a:ext cx="1576232" cy="945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去一樓買東西</a:t>
          </a:r>
          <a:endParaRPr lang="zh-TW" altLang="en-US" sz="2200" kern="1200" dirty="0"/>
        </a:p>
      </dsp:txBody>
      <dsp:txXfrm>
        <a:off x="6534242" y="28417"/>
        <a:ext cx="1520832" cy="890339"/>
      </dsp:txXfrm>
    </dsp:sp>
    <dsp:sp modelId="{83EEEC40-4026-431D-BD2B-65E79D88C9E4}">
      <dsp:nvSpPr>
        <dsp:cNvPr id="0" name=""/>
        <dsp:cNvSpPr/>
      </dsp:nvSpPr>
      <dsp:spPr>
        <a:xfrm>
          <a:off x="6506542" y="1182892"/>
          <a:ext cx="1576232" cy="9457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坐遊覽車回去</a:t>
          </a:r>
          <a:endParaRPr lang="zh-TW" altLang="en-US" sz="2200" kern="1200" dirty="0"/>
        </a:p>
      </dsp:txBody>
      <dsp:txXfrm>
        <a:off x="6534242" y="1210592"/>
        <a:ext cx="1520832" cy="89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800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71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88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60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3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40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00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90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965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59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47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24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26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91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72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7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9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30B283-F5FB-4F9F-A87D-C560A0FF9EB6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E523EF-0C46-4A9B-855B-C21FBC1B3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eda8BhRE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4366" y="1644877"/>
            <a:ext cx="9144000" cy="2387600"/>
          </a:xfrm>
        </p:spPr>
        <p:txBody>
          <a:bodyPr>
            <a:prstTxWarp prst="textArchUp">
              <a:avLst/>
            </a:prstTxWarp>
            <a:scene3d>
              <a:camera prst="isometricOffAxis2Lef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兒童新樂園</a:t>
            </a:r>
            <a:endParaRPr lang="zh-TW" alt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zh-TW" alt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製作人</a:t>
            </a:r>
            <a:r>
              <a:rPr lang="en-US" altLang="zh-TW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TW" alt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蘇好繽</a:t>
            </a:r>
            <a:endParaRPr lang="zh-TW" alt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6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934728"/>
              </p:ext>
            </p:extLst>
          </p:nvPr>
        </p:nvGraphicFramePr>
        <p:xfrm>
          <a:off x="685800" y="2063750"/>
          <a:ext cx="103965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328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zh-TW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票價</a:t>
            </a: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92126"/>
              </p:ext>
            </p:extLst>
          </p:nvPr>
        </p:nvGraphicFramePr>
        <p:xfrm>
          <a:off x="0" y="1463041"/>
          <a:ext cx="12192000" cy="5394959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147378877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720152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7428655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885678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5967705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810376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02589987"/>
                    </a:ext>
                  </a:extLst>
                </a:gridCol>
              </a:tblGrid>
              <a:tr h="105448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94498"/>
                  </a:ext>
                </a:extLst>
              </a:tr>
              <a:tr h="2618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46326"/>
                  </a:ext>
                </a:extLst>
              </a:tr>
              <a:tr h="105448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>
                          <a:effectLst/>
                        </a:rPr>
                        <a:t>票價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元，含稅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  <a:r>
                        <a:rPr lang="zh-TW" altLang="en-US">
                          <a:effectLst/>
                        </a:rPr>
                        <a:t>人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 (7</a:t>
                      </a:r>
                      <a:r>
                        <a:rPr lang="zh-TW" altLang="en-US">
                          <a:effectLst/>
                        </a:rPr>
                        <a:t>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4241"/>
                  </a:ext>
                </a:extLst>
              </a:tr>
              <a:tr h="667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20 (8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51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02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幸福碰碰車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3</a:t>
            </a:r>
            <a:r>
              <a:rPr lang="zh-TW" altLang="en-US" dirty="0"/>
              <a:t>樓頂棚</a:t>
            </a:r>
            <a:r>
              <a:rPr lang="zh-TW" altLang="en-US" dirty="0" smtClean="0"/>
              <a:t>區</a:t>
            </a:r>
            <a:endParaRPr lang="en-US" altLang="zh-TW" dirty="0" smtClean="0"/>
          </a:p>
          <a:p>
            <a:r>
              <a:rPr lang="zh-TW" altLang="en-US" dirty="0"/>
              <a:t>以繽紛彩繪的跑車為主題，讓小朋友駕駛最酷、最炫的跑車，奔馳與追逐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尖叫指數</a:t>
            </a:r>
          </a:p>
          <a:p>
            <a:r>
              <a:rPr lang="zh-TW" altLang="en-US" dirty="0" smtClean="0"/>
              <a:t>⚡</a:t>
            </a:r>
            <a:endParaRPr lang="zh-TW" altLang="en-US" dirty="0"/>
          </a:p>
          <a:p>
            <a:r>
              <a:rPr lang="zh-TW" altLang="en-US" dirty="0"/>
              <a:t>溫馨指數</a:t>
            </a:r>
          </a:p>
          <a:p>
            <a:r>
              <a:rPr lang="zh-TW" altLang="en-US" dirty="0"/>
              <a:t>🌞</a:t>
            </a:r>
            <a:r>
              <a:rPr lang="zh-TW" altLang="en-US" dirty="0" smtClean="0"/>
              <a:t>🌞</a:t>
            </a:r>
            <a:endParaRPr lang="zh-TW" altLang="en-US" dirty="0"/>
          </a:p>
          <a:p>
            <a:r>
              <a:rPr lang="zh-TW" altLang="en-US" dirty="0"/>
              <a:t>戀愛指數</a:t>
            </a:r>
          </a:p>
          <a:p>
            <a:r>
              <a:rPr lang="zh-TW" altLang="en-US" dirty="0"/>
              <a:t>💗💗</a:t>
            </a:r>
            <a:r>
              <a:rPr lang="zh-TW" altLang="en-US" dirty="0" smtClean="0"/>
              <a:t>💗</a:t>
            </a:r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0393">
            <a:off x="3692435" y="2720340"/>
            <a:ext cx="5516879" cy="4137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24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499"/>
          </a:xfrm>
        </p:spPr>
        <p:txBody>
          <a:bodyPr>
            <a:normAutofit/>
          </a:bodyPr>
          <a:lstStyle/>
          <a:p>
            <a:r>
              <a:rPr lang="zh-TW" altLang="en-US" dirty="0"/>
              <a:t>星空小飛碟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3</a:t>
            </a:r>
            <a:r>
              <a:rPr lang="zh-TW" altLang="en-US" dirty="0"/>
              <a:t>樓露天</a:t>
            </a:r>
            <a:r>
              <a:rPr lang="zh-TW" altLang="en-US" dirty="0" smtClean="0"/>
              <a:t>區</a:t>
            </a:r>
            <a:endParaRPr lang="en-US" altLang="zh-TW" dirty="0" smtClean="0"/>
          </a:p>
          <a:p>
            <a:r>
              <a:rPr lang="zh-TW" altLang="en-US" dirty="0"/>
              <a:t>以飛行機具造型為主題，各座艙可自行操作起伏，猶如飛行機追逐於星空中，外表彩繪有濃濃義大利風味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尖叫指數</a:t>
            </a:r>
          </a:p>
          <a:p>
            <a:r>
              <a:rPr lang="zh-TW" altLang="en-US" dirty="0" smtClean="0"/>
              <a:t>⚡</a:t>
            </a:r>
            <a:endParaRPr lang="zh-TW" altLang="en-US" dirty="0"/>
          </a:p>
          <a:p>
            <a:r>
              <a:rPr lang="zh-TW" altLang="en-US" dirty="0"/>
              <a:t>溫馨指數</a:t>
            </a:r>
          </a:p>
          <a:p>
            <a:r>
              <a:rPr lang="zh-TW" altLang="en-US" dirty="0" smtClean="0"/>
              <a:t>🌞</a:t>
            </a:r>
            <a:endParaRPr lang="zh-TW" altLang="en-US" dirty="0"/>
          </a:p>
          <a:p>
            <a:r>
              <a:rPr lang="zh-TW" altLang="en-US" dirty="0"/>
              <a:t>戀愛指數</a:t>
            </a:r>
          </a:p>
          <a:p>
            <a:r>
              <a:rPr lang="zh-TW" altLang="en-US" dirty="0" smtClean="0"/>
              <a:t>💗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0217">
            <a:off x="5634444" y="3069771"/>
            <a:ext cx="5050972" cy="37882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093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奇幻世界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zh-TW" altLang="en-US" dirty="0"/>
              <a:t>樓火山</a:t>
            </a:r>
            <a:r>
              <a:rPr lang="zh-TW" altLang="en-US" dirty="0" smtClean="0"/>
              <a:t>後方</a:t>
            </a:r>
            <a:endParaRPr lang="en-US" altLang="zh-TW" dirty="0" smtClean="0"/>
          </a:p>
          <a:p>
            <a:r>
              <a:rPr lang="zh-TW" altLang="en-US" dirty="0"/>
              <a:t>大家進入奇幻世界度過愉快的一天，睡醒後卻發現太陽不再升起，向日葵垂頭喪氣，風的歌聲找不到旋律，必須協助這裡恢復生動的模樣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587" y="48327"/>
            <a:ext cx="5978979" cy="3670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03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宇宙迴旋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3</a:t>
            </a:r>
            <a:r>
              <a:rPr lang="zh-TW" altLang="en-US" dirty="0"/>
              <a:t>樓露天</a:t>
            </a:r>
            <a:r>
              <a:rPr lang="zh-TW" altLang="en-US" dirty="0" smtClean="0"/>
              <a:t>區</a:t>
            </a:r>
            <a:endParaRPr lang="en-US" altLang="zh-TW" dirty="0" smtClean="0"/>
          </a:p>
          <a:p>
            <a:r>
              <a:rPr lang="zh-TW" altLang="en-US" dirty="0"/>
              <a:t>以八大行星繞行太陽旋轉為主題的輻射飛椅，座椅以各行星彩繪為造型，旋轉時之離心力，如置身於銀河中神祕氛圍</a:t>
            </a:r>
            <a:r>
              <a:rPr lang="en-US" altLang="zh-TW" dirty="0" smtClean="0"/>
              <a:t>!</a:t>
            </a:r>
          </a:p>
          <a:p>
            <a:r>
              <a:rPr lang="zh-TW" altLang="en-US" dirty="0"/>
              <a:t>尖叫指數</a:t>
            </a:r>
          </a:p>
          <a:p>
            <a:r>
              <a:rPr lang="zh-TW" altLang="en-US" dirty="0"/>
              <a:t>⚡⚡</a:t>
            </a:r>
            <a:r>
              <a:rPr lang="zh-TW" altLang="en-US" dirty="0" smtClean="0"/>
              <a:t>⚡</a:t>
            </a:r>
            <a:endParaRPr lang="zh-TW" altLang="en-US" dirty="0"/>
          </a:p>
          <a:p>
            <a:r>
              <a:rPr lang="zh-TW" altLang="en-US" dirty="0"/>
              <a:t>溫馨指數</a:t>
            </a:r>
          </a:p>
          <a:p>
            <a:r>
              <a:rPr lang="zh-TW" altLang="en-US" dirty="0" smtClean="0"/>
              <a:t>🌞</a:t>
            </a:r>
            <a:endParaRPr lang="zh-TW" altLang="en-US" dirty="0"/>
          </a:p>
          <a:p>
            <a:r>
              <a:rPr lang="zh-TW" altLang="en-US" dirty="0"/>
              <a:t>戀愛指數</a:t>
            </a:r>
          </a:p>
          <a:p>
            <a:r>
              <a:rPr lang="zh-TW" altLang="en-US" dirty="0" smtClean="0"/>
              <a:t>💗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365" y="3371714"/>
            <a:ext cx="4367348" cy="3275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27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</a:t>
            </a:r>
            <a:endParaRPr lang="zh-TW" altLang="en-US" dirty="0"/>
          </a:p>
        </p:txBody>
      </p:sp>
      <p:pic>
        <p:nvPicPr>
          <p:cNvPr id="3" name="Keda8BhRE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8503" y="2181497"/>
            <a:ext cx="8103325" cy="4558120"/>
          </a:xfrm>
          <a:prstGeom prst="rect">
            <a:avLst/>
          </a:prstGeom>
          <a:ln>
            <a:noFill/>
          </a:ln>
          <a:effectLst>
            <a:outerShdw blurRad="254000" dist="63500" dir="5400000" sx="105000" sy="105000" algn="t" rotWithShape="0">
              <a:srgbClr val="000000">
                <a:alpha val="40000"/>
              </a:srgbClr>
            </a:outerShdw>
          </a:effectLst>
          <a:scene3d>
            <a:camera prst="perspectiveRelaxedModerately" fov="2700000">
              <a:rot lat="20400000" lon="0" rev="0"/>
            </a:camera>
            <a:lightRig rig="soft" dir="t"/>
          </a:scene3d>
          <a:sp3d extrusionH="952500">
            <a:bevelT w="127000" h="127000"/>
            <a:bevelB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73866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69</TotalTime>
  <Words>304</Words>
  <Application>Microsoft Office PowerPoint</Application>
  <PresentationFormat>寬螢幕</PresentationFormat>
  <Paragraphs>58</Paragraphs>
  <Slides>8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新細明體</vt:lpstr>
      <vt:lpstr>Arial</vt:lpstr>
      <vt:lpstr>Impact</vt:lpstr>
      <vt:lpstr>主要賽事</vt:lpstr>
      <vt:lpstr>兒童新樂園</vt:lpstr>
      <vt:lpstr>PowerPoint 簡報</vt:lpstr>
      <vt:lpstr>票價</vt:lpstr>
      <vt:lpstr>幸福碰碰車</vt:lpstr>
      <vt:lpstr>星空小飛碟 </vt:lpstr>
      <vt:lpstr>奇幻世界</vt:lpstr>
      <vt:lpstr>宇宙迴旋</vt:lpstr>
      <vt:lpstr>影片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</dc:title>
  <dc:creator>Windows 使用者</dc:creator>
  <cp:lastModifiedBy>Windows 使用者</cp:lastModifiedBy>
  <cp:revision>10</cp:revision>
  <dcterms:created xsi:type="dcterms:W3CDTF">2021-12-28T06:38:14Z</dcterms:created>
  <dcterms:modified xsi:type="dcterms:W3CDTF">2022-01-11T06:47:02Z</dcterms:modified>
</cp:coreProperties>
</file>