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10CFF5-A7BC-4751-AD36-781C66DEE39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AD5DA5F-0095-4FDC-94A6-891946EDDCAC}">
      <dgm:prSet phldrT="[文字]"/>
      <dgm:spPr/>
      <dgm:t>
        <a:bodyPr/>
        <a:lstStyle/>
        <a:p>
          <a:r>
            <a:rPr lang="en-US" altLang="zh-TW" dirty="0" smtClean="0"/>
            <a:t>9:30</a:t>
          </a:r>
          <a:r>
            <a:rPr lang="zh-TW" altLang="en-US" dirty="0" smtClean="0"/>
            <a:t>集合</a:t>
          </a:r>
          <a:endParaRPr lang="zh-TW" altLang="en-US" dirty="0"/>
        </a:p>
      </dgm:t>
    </dgm:pt>
    <dgm:pt modelId="{C88F84DD-74AF-4226-B420-5CF021831803}" type="parTrans" cxnId="{70AB6D08-B096-4EBA-AB15-2E513E9DA8F0}">
      <dgm:prSet/>
      <dgm:spPr/>
      <dgm:t>
        <a:bodyPr/>
        <a:lstStyle/>
        <a:p>
          <a:endParaRPr lang="zh-TW" altLang="en-US"/>
        </a:p>
      </dgm:t>
    </dgm:pt>
    <dgm:pt modelId="{C5EAFC2E-029D-4E71-8A30-3DBFD842E0BD}" type="sibTrans" cxnId="{70AB6D08-B096-4EBA-AB15-2E513E9DA8F0}">
      <dgm:prSet/>
      <dgm:spPr/>
      <dgm:t>
        <a:bodyPr/>
        <a:lstStyle/>
        <a:p>
          <a:endParaRPr lang="zh-TW" altLang="en-US"/>
        </a:p>
      </dgm:t>
    </dgm:pt>
    <dgm:pt modelId="{F7D2860F-75DD-435B-B1BB-CFCCE8257361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0AD87003-E2AF-455F-A77D-22965DA4CABA}" type="parTrans" cxnId="{1E5B619E-9CF9-4ED8-9BFD-9E67DAD4501F}">
      <dgm:prSet/>
      <dgm:spPr/>
      <dgm:t>
        <a:bodyPr/>
        <a:lstStyle/>
        <a:p>
          <a:endParaRPr lang="zh-TW" altLang="en-US"/>
        </a:p>
      </dgm:t>
    </dgm:pt>
    <dgm:pt modelId="{5961AAE5-85B7-4A12-844E-379A5DF13B0C}" type="sibTrans" cxnId="{1E5B619E-9CF9-4ED8-9BFD-9E67DAD4501F}">
      <dgm:prSet/>
      <dgm:spPr/>
      <dgm:t>
        <a:bodyPr/>
        <a:lstStyle/>
        <a:p>
          <a:endParaRPr lang="zh-TW" altLang="en-US"/>
        </a:p>
      </dgm:t>
    </dgm:pt>
    <dgm:pt modelId="{669169DE-9CC3-4E30-9A36-1CF820F8CF14}">
      <dgm:prSet phldrT="[文字]"/>
      <dgm:spPr/>
      <dgm:t>
        <a:bodyPr/>
        <a:lstStyle/>
        <a:p>
          <a:r>
            <a:rPr lang="zh-TW" altLang="en-US" dirty="0" smtClean="0"/>
            <a:t> 買東西</a:t>
          </a:r>
          <a:endParaRPr lang="zh-TW" altLang="en-US" dirty="0"/>
        </a:p>
      </dgm:t>
    </dgm:pt>
    <dgm:pt modelId="{F23EFB01-B4F8-42C7-81EF-BE108D0BCB75}" type="parTrans" cxnId="{9EE91895-A549-48B8-B4B6-B3B67F1478D7}">
      <dgm:prSet/>
      <dgm:spPr/>
      <dgm:t>
        <a:bodyPr/>
        <a:lstStyle/>
        <a:p>
          <a:endParaRPr lang="zh-TW" altLang="en-US"/>
        </a:p>
      </dgm:t>
    </dgm:pt>
    <dgm:pt modelId="{18397DAD-6B26-4AD5-B485-1235E7720C3A}" type="sibTrans" cxnId="{9EE91895-A549-48B8-B4B6-B3B67F1478D7}">
      <dgm:prSet/>
      <dgm:spPr/>
      <dgm:t>
        <a:bodyPr/>
        <a:lstStyle/>
        <a:p>
          <a:endParaRPr lang="zh-TW" altLang="en-US"/>
        </a:p>
      </dgm:t>
    </dgm:pt>
    <dgm:pt modelId="{BAD699E8-68C7-43FD-9D68-AF2694BA675C}">
      <dgm:prSet phldrT="[文字]"/>
      <dgm:spPr/>
      <dgm:t>
        <a:bodyPr/>
        <a:lstStyle/>
        <a:p>
          <a:r>
            <a:rPr lang="zh-TW" altLang="en-US" dirty="0" smtClean="0"/>
            <a:t>密室逃脫</a:t>
          </a:r>
          <a:endParaRPr lang="zh-TW" altLang="en-US" dirty="0"/>
        </a:p>
      </dgm:t>
    </dgm:pt>
    <dgm:pt modelId="{0A07E17E-19DB-4F46-8988-B2C87B1A470E}" type="parTrans" cxnId="{F105F2B3-62FF-4636-A101-131818D09C95}">
      <dgm:prSet/>
      <dgm:spPr/>
      <dgm:t>
        <a:bodyPr/>
        <a:lstStyle/>
        <a:p>
          <a:endParaRPr lang="zh-TW" altLang="en-US"/>
        </a:p>
      </dgm:t>
    </dgm:pt>
    <dgm:pt modelId="{BE4696D2-D800-4023-974D-139EC11F6311}" type="sibTrans" cxnId="{F105F2B3-62FF-4636-A101-131818D09C95}">
      <dgm:prSet/>
      <dgm:spPr/>
      <dgm:t>
        <a:bodyPr/>
        <a:lstStyle/>
        <a:p>
          <a:endParaRPr lang="zh-TW" altLang="en-US"/>
        </a:p>
      </dgm:t>
    </dgm:pt>
    <dgm:pt modelId="{F3BEA3DC-05F2-4AF9-8858-EC12A064AF55}">
      <dgm:prSet phldrT="[文字]"/>
      <dgm:spPr/>
      <dgm:t>
        <a:bodyPr/>
        <a:lstStyle/>
        <a:p>
          <a:r>
            <a:rPr lang="zh-TW" altLang="en-US" dirty="0" smtClean="0"/>
            <a:t>吃飯</a:t>
          </a:r>
          <a:r>
            <a:rPr lang="en-US" altLang="zh-TW" dirty="0" smtClean="0"/>
            <a:t>:)</a:t>
          </a:r>
          <a:endParaRPr lang="zh-TW" altLang="en-US" dirty="0"/>
        </a:p>
      </dgm:t>
    </dgm:pt>
    <dgm:pt modelId="{23362F33-B143-4C69-995E-2AA54E38146D}" type="parTrans" cxnId="{72B78072-EBF5-4472-B710-3FEE8D93B366}">
      <dgm:prSet/>
      <dgm:spPr/>
      <dgm:t>
        <a:bodyPr/>
        <a:lstStyle/>
        <a:p>
          <a:endParaRPr lang="zh-TW" altLang="en-US"/>
        </a:p>
      </dgm:t>
    </dgm:pt>
    <dgm:pt modelId="{70B8ED84-A191-4118-AA3C-DB0C3A2B9307}" type="sibTrans" cxnId="{72B78072-EBF5-4472-B710-3FEE8D93B366}">
      <dgm:prSet/>
      <dgm:spPr/>
      <dgm:t>
        <a:bodyPr/>
        <a:lstStyle/>
        <a:p>
          <a:endParaRPr lang="zh-TW" altLang="en-US"/>
        </a:p>
      </dgm:t>
    </dgm:pt>
    <dgm:pt modelId="{25E5BC12-558F-4118-8711-16D4FED12B87}" type="pres">
      <dgm:prSet presAssocID="{DB10CFF5-A7BC-4751-AD36-781C66DEE39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3571E97-3222-494B-867B-ED8667BCE853}" type="pres">
      <dgm:prSet presAssocID="{BAD5DA5F-0095-4FDC-94A6-891946EDDCA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02C730-4888-446B-BF65-7AF643D3E8E4}" type="pres">
      <dgm:prSet presAssocID="{C5EAFC2E-029D-4E71-8A30-3DBFD842E0BD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2C655BEE-D161-4771-8E1E-B85FBF5A4BB2}" type="pres">
      <dgm:prSet presAssocID="{C5EAFC2E-029D-4E71-8A30-3DBFD842E0BD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073407A2-6403-46D4-A229-076B733251FF}" type="pres">
      <dgm:prSet presAssocID="{F7D2860F-75DD-435B-B1BB-CFCCE825736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4CC303-E008-4E8A-BC2E-D18AECD3A32E}" type="pres">
      <dgm:prSet presAssocID="{5961AAE5-85B7-4A12-844E-379A5DF13B0C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01F22ACC-3CB5-41D3-928F-0CE1C9AE36E0}" type="pres">
      <dgm:prSet presAssocID="{5961AAE5-85B7-4A12-844E-379A5DF13B0C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FD7E8F85-DCD8-425F-92D7-E752E8C5854D}" type="pres">
      <dgm:prSet presAssocID="{669169DE-9CC3-4E30-9A36-1CF820F8CF14}" presName="node" presStyleLbl="node1" presStyleIdx="2" presStyleCnt="5" custScaleX="103138" custLinFactNeighborX="7214" custLinFactNeighborY="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2CFFCB-6F23-4C1F-BD5A-3664820EB2B8}" type="pres">
      <dgm:prSet presAssocID="{18397DAD-6B26-4AD5-B485-1235E7720C3A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1317B6C5-571C-4E26-ADB7-EAB962E86FD7}" type="pres">
      <dgm:prSet presAssocID="{18397DAD-6B26-4AD5-B485-1235E7720C3A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E19431C-FA8E-4AE5-9596-B74FC6548E57}" type="pres">
      <dgm:prSet presAssocID="{BAD699E8-68C7-43FD-9D68-AF2694BA675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1F1A09-523B-4653-93A0-0AE06F092D2B}" type="pres">
      <dgm:prSet presAssocID="{BE4696D2-D800-4023-974D-139EC11F6311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4D165A40-F669-4CB5-BDB6-8D06E6471EA1}" type="pres">
      <dgm:prSet presAssocID="{BE4696D2-D800-4023-974D-139EC11F631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70007ED0-88E9-417A-87EE-4B2387B37EA6}" type="pres">
      <dgm:prSet presAssocID="{F3BEA3DC-05F2-4AF9-8858-EC12A064AF5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DFD0F3A-8E26-46BB-951F-CA15AC739D24}" type="presOf" srcId="{C5EAFC2E-029D-4E71-8A30-3DBFD842E0BD}" destId="{2C655BEE-D161-4771-8E1E-B85FBF5A4BB2}" srcOrd="1" destOrd="0" presId="urn:microsoft.com/office/officeart/2005/8/layout/process5"/>
    <dgm:cxn modelId="{1E5B619E-9CF9-4ED8-9BFD-9E67DAD4501F}" srcId="{DB10CFF5-A7BC-4751-AD36-781C66DEE394}" destId="{F7D2860F-75DD-435B-B1BB-CFCCE8257361}" srcOrd="1" destOrd="0" parTransId="{0AD87003-E2AF-455F-A77D-22965DA4CABA}" sibTransId="{5961AAE5-85B7-4A12-844E-379A5DF13B0C}"/>
    <dgm:cxn modelId="{0473BE56-E120-4D54-BF1A-AE7AF7357F32}" type="presOf" srcId="{F7D2860F-75DD-435B-B1BB-CFCCE8257361}" destId="{073407A2-6403-46D4-A229-076B733251FF}" srcOrd="0" destOrd="0" presId="urn:microsoft.com/office/officeart/2005/8/layout/process5"/>
    <dgm:cxn modelId="{8BE6B500-D8D8-4FF1-8F39-68C12D476375}" type="presOf" srcId="{F3BEA3DC-05F2-4AF9-8858-EC12A064AF55}" destId="{70007ED0-88E9-417A-87EE-4B2387B37EA6}" srcOrd="0" destOrd="0" presId="urn:microsoft.com/office/officeart/2005/8/layout/process5"/>
    <dgm:cxn modelId="{38EC1DD4-A729-48E9-BF30-675D7B12275E}" type="presOf" srcId="{DB10CFF5-A7BC-4751-AD36-781C66DEE394}" destId="{25E5BC12-558F-4118-8711-16D4FED12B87}" srcOrd="0" destOrd="0" presId="urn:microsoft.com/office/officeart/2005/8/layout/process5"/>
    <dgm:cxn modelId="{A9CE9EA3-9702-4DF3-8485-317A64F46B00}" type="presOf" srcId="{5961AAE5-85B7-4A12-844E-379A5DF13B0C}" destId="{5E4CC303-E008-4E8A-BC2E-D18AECD3A32E}" srcOrd="0" destOrd="0" presId="urn:microsoft.com/office/officeart/2005/8/layout/process5"/>
    <dgm:cxn modelId="{70AB6D08-B096-4EBA-AB15-2E513E9DA8F0}" srcId="{DB10CFF5-A7BC-4751-AD36-781C66DEE394}" destId="{BAD5DA5F-0095-4FDC-94A6-891946EDDCAC}" srcOrd="0" destOrd="0" parTransId="{C88F84DD-74AF-4226-B420-5CF021831803}" sibTransId="{C5EAFC2E-029D-4E71-8A30-3DBFD842E0BD}"/>
    <dgm:cxn modelId="{86B8E8CE-09A8-4A38-AA7E-711CB4F21D69}" type="presOf" srcId="{BAD699E8-68C7-43FD-9D68-AF2694BA675C}" destId="{6E19431C-FA8E-4AE5-9596-B74FC6548E57}" srcOrd="0" destOrd="0" presId="urn:microsoft.com/office/officeart/2005/8/layout/process5"/>
    <dgm:cxn modelId="{E30A755A-9FA4-4C8C-97DA-4829982C2FE6}" type="presOf" srcId="{C5EAFC2E-029D-4E71-8A30-3DBFD842E0BD}" destId="{6C02C730-4888-446B-BF65-7AF643D3E8E4}" srcOrd="0" destOrd="0" presId="urn:microsoft.com/office/officeart/2005/8/layout/process5"/>
    <dgm:cxn modelId="{D57F97E0-01F4-440C-A9C2-F6B66B5D85A1}" type="presOf" srcId="{BE4696D2-D800-4023-974D-139EC11F6311}" destId="{4D165A40-F669-4CB5-BDB6-8D06E6471EA1}" srcOrd="1" destOrd="0" presId="urn:microsoft.com/office/officeart/2005/8/layout/process5"/>
    <dgm:cxn modelId="{041E3EB7-737A-46EC-8079-1F78DDD7646B}" type="presOf" srcId="{BAD5DA5F-0095-4FDC-94A6-891946EDDCAC}" destId="{F3571E97-3222-494B-867B-ED8667BCE853}" srcOrd="0" destOrd="0" presId="urn:microsoft.com/office/officeart/2005/8/layout/process5"/>
    <dgm:cxn modelId="{4ACFCF6E-018F-428E-8470-F23E234545F4}" type="presOf" srcId="{5961AAE5-85B7-4A12-844E-379A5DF13B0C}" destId="{01F22ACC-3CB5-41D3-928F-0CE1C9AE36E0}" srcOrd="1" destOrd="0" presId="urn:microsoft.com/office/officeart/2005/8/layout/process5"/>
    <dgm:cxn modelId="{72B78072-EBF5-4472-B710-3FEE8D93B366}" srcId="{DB10CFF5-A7BC-4751-AD36-781C66DEE394}" destId="{F3BEA3DC-05F2-4AF9-8858-EC12A064AF55}" srcOrd="4" destOrd="0" parTransId="{23362F33-B143-4C69-995E-2AA54E38146D}" sibTransId="{70B8ED84-A191-4118-AA3C-DB0C3A2B9307}"/>
    <dgm:cxn modelId="{F105F2B3-62FF-4636-A101-131818D09C95}" srcId="{DB10CFF5-A7BC-4751-AD36-781C66DEE394}" destId="{BAD699E8-68C7-43FD-9D68-AF2694BA675C}" srcOrd="3" destOrd="0" parTransId="{0A07E17E-19DB-4F46-8988-B2C87B1A470E}" sibTransId="{BE4696D2-D800-4023-974D-139EC11F6311}"/>
    <dgm:cxn modelId="{9EE91895-A549-48B8-B4B6-B3B67F1478D7}" srcId="{DB10CFF5-A7BC-4751-AD36-781C66DEE394}" destId="{669169DE-9CC3-4E30-9A36-1CF820F8CF14}" srcOrd="2" destOrd="0" parTransId="{F23EFB01-B4F8-42C7-81EF-BE108D0BCB75}" sibTransId="{18397DAD-6B26-4AD5-B485-1235E7720C3A}"/>
    <dgm:cxn modelId="{5155AA4B-7435-4708-BA02-68FE1C100583}" type="presOf" srcId="{18397DAD-6B26-4AD5-B485-1235E7720C3A}" destId="{922CFFCB-6F23-4C1F-BD5A-3664820EB2B8}" srcOrd="0" destOrd="0" presId="urn:microsoft.com/office/officeart/2005/8/layout/process5"/>
    <dgm:cxn modelId="{0D1C6AC1-BA22-49F6-918E-CBD94CC7E346}" type="presOf" srcId="{BE4696D2-D800-4023-974D-139EC11F6311}" destId="{761F1A09-523B-4653-93A0-0AE06F092D2B}" srcOrd="0" destOrd="0" presId="urn:microsoft.com/office/officeart/2005/8/layout/process5"/>
    <dgm:cxn modelId="{48B1D773-D872-4092-A569-E8B9549F5D6B}" type="presOf" srcId="{18397DAD-6B26-4AD5-B485-1235E7720C3A}" destId="{1317B6C5-571C-4E26-ADB7-EAB962E86FD7}" srcOrd="1" destOrd="0" presId="urn:microsoft.com/office/officeart/2005/8/layout/process5"/>
    <dgm:cxn modelId="{9F2EC716-E9C8-4267-B0A3-49482BF7E5ED}" type="presOf" srcId="{669169DE-9CC3-4E30-9A36-1CF820F8CF14}" destId="{FD7E8F85-DCD8-425F-92D7-E752E8C5854D}" srcOrd="0" destOrd="0" presId="urn:microsoft.com/office/officeart/2005/8/layout/process5"/>
    <dgm:cxn modelId="{1A039CF4-BC18-4570-8C44-A0C552FB7204}" type="presParOf" srcId="{25E5BC12-558F-4118-8711-16D4FED12B87}" destId="{F3571E97-3222-494B-867B-ED8667BCE853}" srcOrd="0" destOrd="0" presId="urn:microsoft.com/office/officeart/2005/8/layout/process5"/>
    <dgm:cxn modelId="{47B1ED64-ECBD-42EC-829B-F03A36818E97}" type="presParOf" srcId="{25E5BC12-558F-4118-8711-16D4FED12B87}" destId="{6C02C730-4888-446B-BF65-7AF643D3E8E4}" srcOrd="1" destOrd="0" presId="urn:microsoft.com/office/officeart/2005/8/layout/process5"/>
    <dgm:cxn modelId="{CE789376-ED3D-4B5E-88F4-E253672908C4}" type="presParOf" srcId="{6C02C730-4888-446B-BF65-7AF643D3E8E4}" destId="{2C655BEE-D161-4771-8E1E-B85FBF5A4BB2}" srcOrd="0" destOrd="0" presId="urn:microsoft.com/office/officeart/2005/8/layout/process5"/>
    <dgm:cxn modelId="{E6DFE503-BBB1-441A-A30E-32BCC1ABAB38}" type="presParOf" srcId="{25E5BC12-558F-4118-8711-16D4FED12B87}" destId="{073407A2-6403-46D4-A229-076B733251FF}" srcOrd="2" destOrd="0" presId="urn:microsoft.com/office/officeart/2005/8/layout/process5"/>
    <dgm:cxn modelId="{60549CD6-476F-4183-AD32-9A1C9EDEE32B}" type="presParOf" srcId="{25E5BC12-558F-4118-8711-16D4FED12B87}" destId="{5E4CC303-E008-4E8A-BC2E-D18AECD3A32E}" srcOrd="3" destOrd="0" presId="urn:microsoft.com/office/officeart/2005/8/layout/process5"/>
    <dgm:cxn modelId="{8FFA231B-AFE9-4125-88D1-853745480EBC}" type="presParOf" srcId="{5E4CC303-E008-4E8A-BC2E-D18AECD3A32E}" destId="{01F22ACC-3CB5-41D3-928F-0CE1C9AE36E0}" srcOrd="0" destOrd="0" presId="urn:microsoft.com/office/officeart/2005/8/layout/process5"/>
    <dgm:cxn modelId="{6E5263C3-69F1-458C-AFB0-B60AB99407EF}" type="presParOf" srcId="{25E5BC12-558F-4118-8711-16D4FED12B87}" destId="{FD7E8F85-DCD8-425F-92D7-E752E8C5854D}" srcOrd="4" destOrd="0" presId="urn:microsoft.com/office/officeart/2005/8/layout/process5"/>
    <dgm:cxn modelId="{897F2C31-9CA5-4C4F-B418-7F8F4346956F}" type="presParOf" srcId="{25E5BC12-558F-4118-8711-16D4FED12B87}" destId="{922CFFCB-6F23-4C1F-BD5A-3664820EB2B8}" srcOrd="5" destOrd="0" presId="urn:microsoft.com/office/officeart/2005/8/layout/process5"/>
    <dgm:cxn modelId="{9CFDFBC8-CEE2-4110-BD71-BE500FD2046F}" type="presParOf" srcId="{922CFFCB-6F23-4C1F-BD5A-3664820EB2B8}" destId="{1317B6C5-571C-4E26-ADB7-EAB962E86FD7}" srcOrd="0" destOrd="0" presId="urn:microsoft.com/office/officeart/2005/8/layout/process5"/>
    <dgm:cxn modelId="{373A984D-450F-4BC1-825F-8B7104B0915C}" type="presParOf" srcId="{25E5BC12-558F-4118-8711-16D4FED12B87}" destId="{6E19431C-FA8E-4AE5-9596-B74FC6548E57}" srcOrd="6" destOrd="0" presId="urn:microsoft.com/office/officeart/2005/8/layout/process5"/>
    <dgm:cxn modelId="{86B2CED8-19D7-47DB-90BE-D68F3C0700BC}" type="presParOf" srcId="{25E5BC12-558F-4118-8711-16D4FED12B87}" destId="{761F1A09-523B-4653-93A0-0AE06F092D2B}" srcOrd="7" destOrd="0" presId="urn:microsoft.com/office/officeart/2005/8/layout/process5"/>
    <dgm:cxn modelId="{4B7F95CA-C632-4D78-AB0B-22FE1BC5E9A1}" type="presParOf" srcId="{761F1A09-523B-4653-93A0-0AE06F092D2B}" destId="{4D165A40-F669-4CB5-BDB6-8D06E6471EA1}" srcOrd="0" destOrd="0" presId="urn:microsoft.com/office/officeart/2005/8/layout/process5"/>
    <dgm:cxn modelId="{F67E4DF7-0FAC-46A7-B8B5-57FA29763041}" type="presParOf" srcId="{25E5BC12-558F-4118-8711-16D4FED12B87}" destId="{70007ED0-88E9-417A-87EE-4B2387B37EA6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71E97-3222-494B-867B-ED8667BCE853}">
      <dsp:nvSpPr>
        <dsp:cNvPr id="0" name=""/>
        <dsp:cNvSpPr/>
      </dsp:nvSpPr>
      <dsp:spPr>
        <a:xfrm>
          <a:off x="5442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400" kern="1200" dirty="0" smtClean="0"/>
            <a:t>9:30</a:t>
          </a:r>
          <a:r>
            <a:rPr lang="zh-TW" altLang="en-US" sz="4400" kern="1200" dirty="0" smtClean="0"/>
            <a:t>集合</a:t>
          </a:r>
          <a:endParaRPr lang="zh-TW" altLang="en-US" sz="4400" kern="1200" dirty="0"/>
        </a:p>
      </dsp:txBody>
      <dsp:txXfrm>
        <a:off x="102159" y="50451"/>
        <a:ext cx="2620721" cy="1534246"/>
      </dsp:txXfrm>
    </dsp:sp>
    <dsp:sp modelId="{6C02C730-4888-446B-BF65-7AF643D3E8E4}">
      <dsp:nvSpPr>
        <dsp:cNvPr id="0" name=""/>
        <dsp:cNvSpPr/>
      </dsp:nvSpPr>
      <dsp:spPr>
        <a:xfrm>
          <a:off x="300963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09638" y="615490"/>
        <a:ext cx="403082" cy="404168"/>
      </dsp:txXfrm>
    </dsp:sp>
    <dsp:sp modelId="{073407A2-6403-46D4-A229-076B733251FF}">
      <dsp:nvSpPr>
        <dsp:cNvPr id="0" name=""/>
        <dsp:cNvSpPr/>
      </dsp:nvSpPr>
      <dsp:spPr>
        <a:xfrm>
          <a:off x="3857089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3904822" y="50451"/>
        <a:ext cx="2620721" cy="1534246"/>
      </dsp:txXfrm>
    </dsp:sp>
    <dsp:sp modelId="{5E4CC303-E008-4E8A-BC2E-D18AECD3A32E}">
      <dsp:nvSpPr>
        <dsp:cNvPr id="0" name=""/>
        <dsp:cNvSpPr/>
      </dsp:nvSpPr>
      <dsp:spPr>
        <a:xfrm rot="23029">
          <a:off x="6824268" y="493572"/>
          <a:ext cx="60469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24270" y="627687"/>
        <a:ext cx="423284" cy="404168"/>
      </dsp:txXfrm>
    </dsp:sp>
    <dsp:sp modelId="{FD7E8F85-DCD8-425F-92D7-E752E8C5854D}">
      <dsp:nvSpPr>
        <dsp:cNvPr id="0" name=""/>
        <dsp:cNvSpPr/>
      </dsp:nvSpPr>
      <dsp:spPr>
        <a:xfrm>
          <a:off x="7714178" y="28843"/>
          <a:ext cx="2801421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 買東西</a:t>
          </a:r>
          <a:endParaRPr lang="zh-TW" altLang="en-US" sz="4400" kern="1200" dirty="0"/>
        </a:p>
      </dsp:txBody>
      <dsp:txXfrm>
        <a:off x="7761911" y="76576"/>
        <a:ext cx="2705955" cy="1534246"/>
      </dsp:txXfrm>
    </dsp:sp>
    <dsp:sp modelId="{922CFFCB-6F23-4C1F-BD5A-3664820EB2B8}">
      <dsp:nvSpPr>
        <dsp:cNvPr id="0" name=""/>
        <dsp:cNvSpPr/>
      </dsp:nvSpPr>
      <dsp:spPr>
        <a:xfrm rot="5415092">
          <a:off x="8828058" y="1836018"/>
          <a:ext cx="56199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907340" y="1891830"/>
        <a:ext cx="404168" cy="393394"/>
      </dsp:txXfrm>
    </dsp:sp>
    <dsp:sp modelId="{6E19431C-FA8E-4AE5-9596-B74FC6548E57}">
      <dsp:nvSpPr>
        <dsp:cNvPr id="0" name=""/>
        <dsp:cNvSpPr/>
      </dsp:nvSpPr>
      <dsp:spPr>
        <a:xfrm>
          <a:off x="7744985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密室逃脫</a:t>
          </a:r>
          <a:endParaRPr lang="zh-TW" altLang="en-US" sz="4400" kern="1200" dirty="0"/>
        </a:p>
      </dsp:txBody>
      <dsp:txXfrm>
        <a:off x="7792718" y="2766639"/>
        <a:ext cx="2620721" cy="1534246"/>
      </dsp:txXfrm>
    </dsp:sp>
    <dsp:sp modelId="{761F1A09-523B-4653-93A0-0AE06F092D2B}">
      <dsp:nvSpPr>
        <dsp:cNvPr id="0" name=""/>
        <dsp:cNvSpPr/>
      </dsp:nvSpPr>
      <dsp:spPr>
        <a:xfrm rot="10800000">
          <a:off x="693012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102878" y="3331678"/>
        <a:ext cx="403082" cy="404168"/>
      </dsp:txXfrm>
    </dsp:sp>
    <dsp:sp modelId="{70007ED0-88E9-417A-87EE-4B2387B37EA6}">
      <dsp:nvSpPr>
        <dsp:cNvPr id="0" name=""/>
        <dsp:cNvSpPr/>
      </dsp:nvSpPr>
      <dsp:spPr>
        <a:xfrm>
          <a:off x="394232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吃飯</a:t>
          </a:r>
          <a:r>
            <a:rPr lang="en-US" altLang="zh-TW" sz="4400" kern="1200" dirty="0" smtClean="0"/>
            <a:t>:)</a:t>
          </a:r>
          <a:endParaRPr lang="zh-TW" altLang="en-US" sz="4400" kern="1200" dirty="0"/>
        </a:p>
      </dsp:txBody>
      <dsp:txXfrm>
        <a:off x="399005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521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753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40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584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7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3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42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34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59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9626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30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8E6B1-31EE-4090-8357-8E01A7F0B7D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EE01C-2F27-4FEB-A956-6C6C588168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25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47000">
              <a:srgbClr val="7030A0"/>
            </a:gs>
            <a:gs pos="74000">
              <a:srgbClr val="00B0F0"/>
            </a:gs>
            <a:gs pos="89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兒童新樂園</a:t>
            </a:r>
            <a:endParaRPr lang="zh-TW" altLang="en-US" dirty="0">
              <a:solidFill>
                <a:srgbClr val="92D050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25188" y="3571332"/>
            <a:ext cx="7733212" cy="97454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92D050"/>
                </a:solidFill>
              </a:rPr>
              <a:t>創作者</a:t>
            </a:r>
            <a:r>
              <a:rPr lang="en-US" altLang="zh-TW" sz="3600" dirty="0" smtClean="0">
                <a:solidFill>
                  <a:srgbClr val="92D050"/>
                </a:solidFill>
              </a:rPr>
              <a:t>:</a:t>
            </a:r>
            <a:r>
              <a:rPr lang="zh-TW" altLang="en-US" sz="3600" dirty="0" smtClean="0">
                <a:solidFill>
                  <a:srgbClr val="92D050"/>
                </a:solidFill>
              </a:rPr>
              <a:t>翁子晴</a:t>
            </a:r>
            <a:endParaRPr lang="zh-TW" alt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592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6629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1099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47000">
              <a:srgbClr val="7030A0"/>
            </a:gs>
            <a:gs pos="74000">
              <a:srgbClr val="00B0F0"/>
            </a:gs>
            <a:gs pos="89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838200" y="3092609"/>
          <a:ext cx="10515600" cy="181737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2888267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93590495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631979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0961286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4909671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41384692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057938630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89527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82370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606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999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036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影片</a:t>
            </a:r>
            <a:endParaRPr lang="zh-TW" altLang="en-US" dirty="0"/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40858" y="2063932"/>
            <a:ext cx="6781075" cy="436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3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遊樂設</a:t>
            </a:r>
            <a:r>
              <a:rPr lang="zh-TW" altLang="en-US" dirty="0"/>
              <a:t>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6281057" cy="4351338"/>
          </a:xfrm>
        </p:spPr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endParaRPr lang="zh-TW" altLang="en-US" dirty="0"/>
          </a:p>
        </p:txBody>
      </p:sp>
      <p:pic>
        <p:nvPicPr>
          <p:cNvPr id="1026" name="Picture 2" descr="幸福碰碰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300" y="2001883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03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138</Words>
  <Application>Microsoft Office PowerPoint</Application>
  <PresentationFormat>寬螢幕</PresentationFormat>
  <Paragraphs>28</Paragraphs>
  <Slides>5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文鼎特黑</vt:lpstr>
      <vt:lpstr>新細明體</vt:lpstr>
      <vt:lpstr>Arial</vt:lpstr>
      <vt:lpstr>Calibri</vt:lpstr>
      <vt:lpstr>Calibri Light</vt:lpstr>
      <vt:lpstr>Office 佈景主題</vt:lpstr>
      <vt:lpstr>兒童新樂園</vt:lpstr>
      <vt:lpstr>行程</vt:lpstr>
      <vt:lpstr>票價</vt:lpstr>
      <vt:lpstr>影片</vt:lpstr>
      <vt:lpstr>遊樂設施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9</cp:revision>
  <dcterms:created xsi:type="dcterms:W3CDTF">2021-12-28T06:39:43Z</dcterms:created>
  <dcterms:modified xsi:type="dcterms:W3CDTF">2022-01-11T06:46:16Z</dcterms:modified>
</cp:coreProperties>
</file>