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66FF66"/>
    <a:srgbClr val="00FF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9B7342-E9F6-4396-A869-0319E69183B8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78B836C-ACED-4FB5-B816-2D4F8B8FC458}">
      <dgm:prSet phldrT="[文字]" custT="1"/>
      <dgm:spPr/>
      <dgm:t>
        <a:bodyPr/>
        <a:lstStyle/>
        <a:p>
          <a:r>
            <a:rPr lang="en-US" altLang="zh-TW" sz="28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9:00</a:t>
          </a:r>
          <a:r>
            <a:rPr lang="zh-TW" altLang="en-US" sz="28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入園</a:t>
          </a:r>
          <a:endParaRPr lang="zh-TW" altLang="en-US" sz="28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BD7A44E-D076-456F-BBC6-E5387F99A0E9}" type="parTrans" cxnId="{C22CE69D-C2A1-41AE-AA7E-402D1F6594EF}">
      <dgm:prSet/>
      <dgm:spPr/>
      <dgm:t>
        <a:bodyPr/>
        <a:lstStyle/>
        <a:p>
          <a:endParaRPr lang="zh-TW" altLang="en-US"/>
        </a:p>
      </dgm:t>
    </dgm:pt>
    <dgm:pt modelId="{4700FC9D-9AF2-4BA5-8935-620D10D36A02}" type="sibTrans" cxnId="{C22CE69D-C2A1-41AE-AA7E-402D1F6594EF}">
      <dgm:prSet/>
      <dgm:spPr/>
      <dgm:t>
        <a:bodyPr/>
        <a:lstStyle/>
        <a:p>
          <a:endParaRPr lang="zh-TW" altLang="en-US"/>
        </a:p>
      </dgm:t>
    </dgm:pt>
    <dgm:pt modelId="{C09287DC-75B0-4071-816B-82A25A70A7AB}">
      <dgm:prSet phldrT="[文字]" custT="1"/>
      <dgm:spPr/>
      <dgm:t>
        <a:bodyPr/>
        <a:lstStyle/>
        <a:p>
          <a:r>
            <a:rPr lang="zh-TW" altLang="en-US" sz="2800" dirty="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吼吼樹屋</a:t>
          </a:r>
          <a:endParaRPr lang="zh-TW" altLang="en-US" sz="28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2925A8DD-DE75-4CA9-86CE-D5022F8B679A}" type="parTrans" cxnId="{057F13C4-2733-4FAF-8EB8-29C986E15300}">
      <dgm:prSet/>
      <dgm:spPr/>
      <dgm:t>
        <a:bodyPr/>
        <a:lstStyle/>
        <a:p>
          <a:endParaRPr lang="zh-TW" altLang="en-US"/>
        </a:p>
      </dgm:t>
    </dgm:pt>
    <dgm:pt modelId="{0B9C8D3C-288B-4856-858F-D0EB8507B143}" type="sibTrans" cxnId="{057F13C4-2733-4FAF-8EB8-29C986E15300}">
      <dgm:prSet/>
      <dgm:spPr/>
      <dgm:t>
        <a:bodyPr/>
        <a:lstStyle/>
        <a:p>
          <a:endParaRPr lang="zh-TW" altLang="en-US"/>
        </a:p>
      </dgm:t>
    </dgm:pt>
    <dgm:pt modelId="{CB02C05F-4432-4FA2-A176-17413B493360}">
      <dgm:prSet phldrT="[文字]" custT="1"/>
      <dgm:spPr/>
      <dgm:t>
        <a:bodyPr/>
        <a:lstStyle/>
        <a:p>
          <a:r>
            <a:rPr lang="zh-TW" altLang="en-US" sz="3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尋寶船</a:t>
          </a:r>
          <a:endParaRPr lang="zh-TW" altLang="en-US" sz="3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99A926BD-0E0C-4AFC-9745-6F46C99A24E5}" type="parTrans" cxnId="{1E148A1E-CF61-4A69-B2BF-788605FBB10C}">
      <dgm:prSet/>
      <dgm:spPr/>
      <dgm:t>
        <a:bodyPr/>
        <a:lstStyle/>
        <a:p>
          <a:endParaRPr lang="zh-TW" altLang="en-US"/>
        </a:p>
      </dgm:t>
    </dgm:pt>
    <dgm:pt modelId="{97E35D59-0632-4232-A44E-E7784DCE265B}" type="sibTrans" cxnId="{1E148A1E-CF61-4A69-B2BF-788605FBB10C}">
      <dgm:prSet/>
      <dgm:spPr/>
      <dgm:t>
        <a:bodyPr/>
        <a:lstStyle/>
        <a:p>
          <a:endParaRPr lang="zh-TW" altLang="en-US"/>
        </a:p>
      </dgm:t>
    </dgm:pt>
    <dgm:pt modelId="{C2D3A2F3-9AB4-421B-9001-FF4726347F9B}">
      <dgm:prSet phldrT="[文字]" custT="1"/>
      <dgm:spPr/>
      <dgm:t>
        <a:bodyPr/>
        <a:lstStyle/>
        <a:p>
          <a:r>
            <a:rPr lang="zh-TW" altLang="en-US" sz="3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小飛龍</a:t>
          </a:r>
          <a:endParaRPr lang="zh-TW" altLang="en-US" sz="3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7F7C3652-1E10-4EE9-B6E4-277FFB7B0481}" type="parTrans" cxnId="{3DE4C6AA-7A43-4748-BE99-FB6BEBEEC994}">
      <dgm:prSet/>
      <dgm:spPr/>
      <dgm:t>
        <a:bodyPr/>
        <a:lstStyle/>
        <a:p>
          <a:endParaRPr lang="zh-TW" altLang="en-US"/>
        </a:p>
      </dgm:t>
    </dgm:pt>
    <dgm:pt modelId="{1079CFEB-7932-4D95-98FC-23751A31093D}" type="sibTrans" cxnId="{3DE4C6AA-7A43-4748-BE99-FB6BEBEEC994}">
      <dgm:prSet/>
      <dgm:spPr/>
      <dgm:t>
        <a:bodyPr/>
        <a:lstStyle/>
        <a:p>
          <a:endParaRPr lang="zh-TW" altLang="en-US"/>
        </a:p>
      </dgm:t>
    </dgm:pt>
    <dgm:pt modelId="{8244E256-123D-43A9-ADFC-7D32BDB6B268}">
      <dgm:prSet phldrT="[文字]" custT="1"/>
      <dgm:spPr/>
      <dgm:t>
        <a:bodyPr/>
        <a:lstStyle/>
        <a:p>
          <a:r>
            <a:rPr lang="zh-TW" altLang="en-US" sz="3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碰碰車</a:t>
          </a:r>
          <a:endParaRPr lang="zh-TW" altLang="en-US" sz="3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A0D99A2-F5F4-450D-86A8-CFF46F68D5C7}" type="parTrans" cxnId="{2AA53F30-81E0-48D2-BCF1-553CB925FF28}">
      <dgm:prSet/>
      <dgm:spPr/>
      <dgm:t>
        <a:bodyPr/>
        <a:lstStyle/>
        <a:p>
          <a:endParaRPr lang="zh-TW" altLang="en-US"/>
        </a:p>
      </dgm:t>
    </dgm:pt>
    <dgm:pt modelId="{65C1BD32-0FE4-4C2D-8140-6090DBE1C2F9}" type="sibTrans" cxnId="{2AA53F30-81E0-48D2-BCF1-553CB925FF28}">
      <dgm:prSet/>
      <dgm:spPr/>
      <dgm:t>
        <a:bodyPr/>
        <a:lstStyle/>
        <a:p>
          <a:endParaRPr lang="zh-TW" altLang="en-US"/>
        </a:p>
      </dgm:t>
    </dgm:pt>
    <dgm:pt modelId="{485EA839-8CB0-48C7-87BC-40876934C6D1}">
      <dgm:prSet phldrT="[文字]" custT="1"/>
      <dgm:spPr/>
      <dgm:t>
        <a:bodyPr/>
        <a:lstStyle/>
        <a:p>
          <a:r>
            <a:rPr lang="zh-TW" altLang="en-US" sz="3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買東西</a:t>
          </a:r>
          <a:endParaRPr lang="zh-TW" altLang="en-US" sz="3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7FA9DECE-47A6-4DB7-9B5A-084D80D723B2}" type="parTrans" cxnId="{505F034D-E9C1-41A7-AACA-4A0A62FA8A1A}">
      <dgm:prSet/>
      <dgm:spPr/>
      <dgm:t>
        <a:bodyPr/>
        <a:lstStyle/>
        <a:p>
          <a:endParaRPr lang="zh-TW" altLang="en-US"/>
        </a:p>
      </dgm:t>
    </dgm:pt>
    <dgm:pt modelId="{EF7FD0B4-68EA-484E-8717-06C5CCDA8D89}" type="sibTrans" cxnId="{505F034D-E9C1-41A7-AACA-4A0A62FA8A1A}">
      <dgm:prSet/>
      <dgm:spPr/>
      <dgm:t>
        <a:bodyPr/>
        <a:lstStyle/>
        <a:p>
          <a:endParaRPr lang="zh-TW" altLang="en-US"/>
        </a:p>
      </dgm:t>
    </dgm:pt>
    <dgm:pt modelId="{0FCC0C71-7CA3-4D40-9A53-5C5108543C88}">
      <dgm:prSet phldrT="[文字]" custT="1"/>
      <dgm:spPr/>
      <dgm:t>
        <a:bodyPr/>
        <a:lstStyle/>
        <a:p>
          <a:r>
            <a:rPr lang="en-US" altLang="zh-TW" sz="3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11:38</a:t>
          </a:r>
          <a:r>
            <a:rPr lang="zh-TW" altLang="en-US" sz="3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吃午餐</a:t>
          </a:r>
          <a:endParaRPr lang="zh-TW" altLang="en-US" sz="3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5BCAEF68-7ABD-48D8-A695-D8F2B2459099}" type="parTrans" cxnId="{ECEF1D95-CE37-446B-9CFE-1FD1B8D99F06}">
      <dgm:prSet/>
      <dgm:spPr/>
      <dgm:t>
        <a:bodyPr/>
        <a:lstStyle/>
        <a:p>
          <a:endParaRPr lang="zh-TW" altLang="en-US"/>
        </a:p>
      </dgm:t>
    </dgm:pt>
    <dgm:pt modelId="{2C420CE1-5C9C-4C1A-BB64-178A05D4E22F}" type="sibTrans" cxnId="{ECEF1D95-CE37-446B-9CFE-1FD1B8D99F06}">
      <dgm:prSet/>
      <dgm:spPr/>
      <dgm:t>
        <a:bodyPr/>
        <a:lstStyle/>
        <a:p>
          <a:endParaRPr lang="zh-TW" altLang="en-US"/>
        </a:p>
      </dgm:t>
    </dgm:pt>
    <dgm:pt modelId="{090340C4-D04D-4F54-A650-30B6DF689EA7}">
      <dgm:prSet phldrT="[文字]" custT="1"/>
      <dgm:spPr/>
      <dgm:t>
        <a:bodyPr/>
        <a:lstStyle/>
        <a:p>
          <a:r>
            <a:rPr lang="zh-TW" altLang="en-US" sz="3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密室逃脫</a:t>
          </a:r>
          <a:endParaRPr lang="zh-TW" altLang="en-US" sz="3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8A898BC1-3D65-47CB-9441-03CB1BC83B05}" type="parTrans" cxnId="{A22890B3-37D7-479D-ABBF-7C33E7408087}">
      <dgm:prSet/>
      <dgm:spPr/>
      <dgm:t>
        <a:bodyPr/>
        <a:lstStyle/>
        <a:p>
          <a:endParaRPr lang="zh-TW" altLang="en-US"/>
        </a:p>
      </dgm:t>
    </dgm:pt>
    <dgm:pt modelId="{D76D46B0-11E0-4166-8D00-38BAF99DE09D}" type="sibTrans" cxnId="{A22890B3-37D7-479D-ABBF-7C33E7408087}">
      <dgm:prSet/>
      <dgm:spPr/>
      <dgm:t>
        <a:bodyPr/>
        <a:lstStyle/>
        <a:p>
          <a:endParaRPr lang="zh-TW" altLang="en-US"/>
        </a:p>
      </dgm:t>
    </dgm:pt>
    <dgm:pt modelId="{8DBA40C3-D499-4C59-BD59-3285CAB70A83}">
      <dgm:prSet phldrT="[文字]" custT="1"/>
      <dgm:spPr/>
      <dgm:t>
        <a:bodyPr/>
        <a:lstStyle/>
        <a:p>
          <a:r>
            <a:rPr lang="zh-TW" altLang="en-US" sz="3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尋寶船</a:t>
          </a:r>
          <a:endParaRPr lang="zh-TW" altLang="en-US" sz="3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9B55DDE2-EDC8-4902-B888-E2C298273C35}" type="parTrans" cxnId="{F0920DF4-B94D-43C9-AE91-2C6BAE7BA1ED}">
      <dgm:prSet/>
      <dgm:spPr/>
      <dgm:t>
        <a:bodyPr/>
        <a:lstStyle/>
        <a:p>
          <a:endParaRPr lang="zh-TW" altLang="en-US"/>
        </a:p>
      </dgm:t>
    </dgm:pt>
    <dgm:pt modelId="{AD2C452F-FC1F-41CC-9C05-22F778743F04}" type="sibTrans" cxnId="{F0920DF4-B94D-43C9-AE91-2C6BAE7BA1ED}">
      <dgm:prSet/>
      <dgm:spPr/>
      <dgm:t>
        <a:bodyPr/>
        <a:lstStyle/>
        <a:p>
          <a:endParaRPr lang="zh-TW" altLang="en-US"/>
        </a:p>
      </dgm:t>
    </dgm:pt>
    <dgm:pt modelId="{CDE4E7A4-26AD-44A9-B049-375945D9A287}">
      <dgm:prSet phldrT="[文字]" custT="1"/>
      <dgm:spPr/>
      <dgm:t>
        <a:bodyPr/>
        <a:lstStyle/>
        <a:p>
          <a:r>
            <a:rPr lang="zh-TW" altLang="en-US" sz="3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小飛龍</a:t>
          </a:r>
          <a:endParaRPr lang="zh-TW" altLang="en-US" sz="3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F9266E8-2258-4009-96B9-BEE4C8DFBC5C}" type="parTrans" cxnId="{E947C6D7-FE78-4EC1-9001-ED35B85F1459}">
      <dgm:prSet/>
      <dgm:spPr/>
      <dgm:t>
        <a:bodyPr/>
        <a:lstStyle/>
        <a:p>
          <a:endParaRPr lang="zh-TW" altLang="en-US"/>
        </a:p>
      </dgm:t>
    </dgm:pt>
    <dgm:pt modelId="{21BB8AA4-765A-4B18-8855-02604ECFF1FA}" type="sibTrans" cxnId="{E947C6D7-FE78-4EC1-9001-ED35B85F1459}">
      <dgm:prSet/>
      <dgm:spPr/>
      <dgm:t>
        <a:bodyPr/>
        <a:lstStyle/>
        <a:p>
          <a:endParaRPr lang="zh-TW" altLang="en-US"/>
        </a:p>
      </dgm:t>
    </dgm:pt>
    <dgm:pt modelId="{41C5AE87-11B8-4863-9F66-860E2286D6CC}">
      <dgm:prSet phldrT="[文字]" custT="1"/>
      <dgm:spPr/>
      <dgm:t>
        <a:bodyPr/>
        <a:lstStyle/>
        <a:p>
          <a:r>
            <a:rPr lang="en-US" altLang="zh-TW" sz="3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14:30</a:t>
          </a:r>
          <a:r>
            <a:rPr lang="zh-TW" altLang="en-US" sz="3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集合</a:t>
          </a:r>
          <a:endParaRPr lang="zh-TW" altLang="en-US" sz="3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6FF7784A-49AB-4077-BA16-675EEA638E87}" type="parTrans" cxnId="{76ABFE8C-4009-44B2-AD62-5002B41E9B20}">
      <dgm:prSet/>
      <dgm:spPr/>
      <dgm:t>
        <a:bodyPr/>
        <a:lstStyle/>
        <a:p>
          <a:endParaRPr lang="zh-TW" altLang="en-US"/>
        </a:p>
      </dgm:t>
    </dgm:pt>
    <dgm:pt modelId="{6A63F222-1939-4126-8CB5-577ACC9C608E}" type="sibTrans" cxnId="{76ABFE8C-4009-44B2-AD62-5002B41E9B20}">
      <dgm:prSet/>
      <dgm:spPr/>
      <dgm:t>
        <a:bodyPr/>
        <a:lstStyle/>
        <a:p>
          <a:endParaRPr lang="zh-TW" altLang="en-US"/>
        </a:p>
      </dgm:t>
    </dgm:pt>
    <dgm:pt modelId="{DE35CCC5-2D66-4761-829E-C0C12A54B169}" type="pres">
      <dgm:prSet presAssocID="{A79B7342-E9F6-4396-A869-0319E69183B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823542AD-8E61-4939-95FD-3DB07018558C}" type="pres">
      <dgm:prSet presAssocID="{078B836C-ACED-4FB5-B816-2D4F8B8FC458}" presName="composite" presStyleCnt="0"/>
      <dgm:spPr/>
    </dgm:pt>
    <dgm:pt modelId="{DD8CF4C6-F82F-40EC-B7DA-6F02A5F3156F}" type="pres">
      <dgm:prSet presAssocID="{078B836C-ACED-4FB5-B816-2D4F8B8FC458}" presName="LShape" presStyleLbl="alignNode1" presStyleIdx="0" presStyleCnt="21"/>
      <dgm:spPr/>
    </dgm:pt>
    <dgm:pt modelId="{E0E16946-C856-4D45-99B1-30592B1DBAC8}" type="pres">
      <dgm:prSet presAssocID="{078B836C-ACED-4FB5-B816-2D4F8B8FC458}" presName="ParentText" presStyleLbl="revTx" presStyleIdx="0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42481F-DA33-4E4F-9207-2E98BB60B09D}" type="pres">
      <dgm:prSet presAssocID="{078B836C-ACED-4FB5-B816-2D4F8B8FC458}" presName="Triangle" presStyleLbl="alignNode1" presStyleIdx="1" presStyleCnt="21"/>
      <dgm:spPr/>
    </dgm:pt>
    <dgm:pt modelId="{DF422125-C41B-4364-BA34-250AA0622074}" type="pres">
      <dgm:prSet presAssocID="{4700FC9D-9AF2-4BA5-8935-620D10D36A02}" presName="sibTrans" presStyleCnt="0"/>
      <dgm:spPr/>
    </dgm:pt>
    <dgm:pt modelId="{DBBB3B8E-41F9-4EA5-92BB-B17602106ADC}" type="pres">
      <dgm:prSet presAssocID="{4700FC9D-9AF2-4BA5-8935-620D10D36A02}" presName="space" presStyleCnt="0"/>
      <dgm:spPr/>
    </dgm:pt>
    <dgm:pt modelId="{B4A0E39E-60F2-4E8D-84E6-986D2D2D822A}" type="pres">
      <dgm:prSet presAssocID="{C09287DC-75B0-4071-816B-82A25A70A7AB}" presName="composite" presStyleCnt="0"/>
      <dgm:spPr/>
    </dgm:pt>
    <dgm:pt modelId="{7938A934-C1B0-4F9A-A111-16AA363CC15C}" type="pres">
      <dgm:prSet presAssocID="{C09287DC-75B0-4071-816B-82A25A70A7AB}" presName="LShape" presStyleLbl="alignNode1" presStyleIdx="2" presStyleCnt="21"/>
      <dgm:spPr/>
    </dgm:pt>
    <dgm:pt modelId="{59224CEF-6C09-4351-AD9D-63EF7F623D7F}" type="pres">
      <dgm:prSet presAssocID="{C09287DC-75B0-4071-816B-82A25A70A7AB}" presName="ParentText" presStyleLbl="revTx" presStyleIdx="1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6EAC0D-5A05-4EDC-9331-FFF1B620D062}" type="pres">
      <dgm:prSet presAssocID="{C09287DC-75B0-4071-816B-82A25A70A7AB}" presName="Triangle" presStyleLbl="alignNode1" presStyleIdx="3" presStyleCnt="21"/>
      <dgm:spPr/>
    </dgm:pt>
    <dgm:pt modelId="{E63E31E3-B9ED-4B3E-983F-7DD8B15E9A4F}" type="pres">
      <dgm:prSet presAssocID="{0B9C8D3C-288B-4856-858F-D0EB8507B143}" presName="sibTrans" presStyleCnt="0"/>
      <dgm:spPr/>
    </dgm:pt>
    <dgm:pt modelId="{A9577C92-4CC9-40AA-B5AC-1EB2B5375AA2}" type="pres">
      <dgm:prSet presAssocID="{0B9C8D3C-288B-4856-858F-D0EB8507B143}" presName="space" presStyleCnt="0"/>
      <dgm:spPr/>
    </dgm:pt>
    <dgm:pt modelId="{D80FD128-F01B-4725-995E-C06F220968F1}" type="pres">
      <dgm:prSet presAssocID="{CB02C05F-4432-4FA2-A176-17413B493360}" presName="composite" presStyleCnt="0"/>
      <dgm:spPr/>
    </dgm:pt>
    <dgm:pt modelId="{71499002-90F7-49E5-B776-A9289E173B76}" type="pres">
      <dgm:prSet presAssocID="{CB02C05F-4432-4FA2-A176-17413B493360}" presName="LShape" presStyleLbl="alignNode1" presStyleIdx="4" presStyleCnt="21"/>
      <dgm:spPr/>
    </dgm:pt>
    <dgm:pt modelId="{086B9EC6-C606-46B3-BC77-6198ACFDE720}" type="pres">
      <dgm:prSet presAssocID="{CB02C05F-4432-4FA2-A176-17413B493360}" presName="ParentText" presStyleLbl="revTx" presStyleIdx="2" presStyleCnt="11" custFlipVert="0" custScaleY="975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56D0D4-A193-4C0B-A3DF-645CAE4873DC}" type="pres">
      <dgm:prSet presAssocID="{CB02C05F-4432-4FA2-A176-17413B493360}" presName="Triangle" presStyleLbl="alignNode1" presStyleIdx="5" presStyleCnt="21"/>
      <dgm:spPr/>
    </dgm:pt>
    <dgm:pt modelId="{644AE7BA-C172-4B0A-8C28-D56E67915D39}" type="pres">
      <dgm:prSet presAssocID="{97E35D59-0632-4232-A44E-E7784DCE265B}" presName="sibTrans" presStyleCnt="0"/>
      <dgm:spPr/>
    </dgm:pt>
    <dgm:pt modelId="{F6407A4D-EF61-4A6D-B4AC-FB7F9909C44A}" type="pres">
      <dgm:prSet presAssocID="{97E35D59-0632-4232-A44E-E7784DCE265B}" presName="space" presStyleCnt="0"/>
      <dgm:spPr/>
    </dgm:pt>
    <dgm:pt modelId="{168F2F1A-7A94-4246-B1D1-745E025DB12C}" type="pres">
      <dgm:prSet presAssocID="{C2D3A2F3-9AB4-421B-9001-FF4726347F9B}" presName="composite" presStyleCnt="0"/>
      <dgm:spPr/>
    </dgm:pt>
    <dgm:pt modelId="{7BD1B55A-8745-4315-9CC8-ABA674158499}" type="pres">
      <dgm:prSet presAssocID="{C2D3A2F3-9AB4-421B-9001-FF4726347F9B}" presName="LShape" presStyleLbl="alignNode1" presStyleIdx="6" presStyleCnt="21"/>
      <dgm:spPr/>
    </dgm:pt>
    <dgm:pt modelId="{138744C6-0095-4B3A-8169-D03D9F6FE0B6}" type="pres">
      <dgm:prSet presAssocID="{C2D3A2F3-9AB4-421B-9001-FF4726347F9B}" presName="ParentText" presStyleLbl="revTx" presStyleIdx="3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6F2E00-933C-4789-92CA-1C6A8B1BE488}" type="pres">
      <dgm:prSet presAssocID="{C2D3A2F3-9AB4-421B-9001-FF4726347F9B}" presName="Triangle" presStyleLbl="alignNode1" presStyleIdx="7" presStyleCnt="21"/>
      <dgm:spPr/>
    </dgm:pt>
    <dgm:pt modelId="{EC21D0A6-BAA1-4CD2-B06C-A0C0A97B43F1}" type="pres">
      <dgm:prSet presAssocID="{1079CFEB-7932-4D95-98FC-23751A31093D}" presName="sibTrans" presStyleCnt="0"/>
      <dgm:spPr/>
    </dgm:pt>
    <dgm:pt modelId="{64FFF2A6-A355-4812-AAB2-FA2B6AF54158}" type="pres">
      <dgm:prSet presAssocID="{1079CFEB-7932-4D95-98FC-23751A31093D}" presName="space" presStyleCnt="0"/>
      <dgm:spPr/>
    </dgm:pt>
    <dgm:pt modelId="{1EB5D70A-2037-4212-AF5F-36D20B1C7D06}" type="pres">
      <dgm:prSet presAssocID="{8244E256-123D-43A9-ADFC-7D32BDB6B268}" presName="composite" presStyleCnt="0"/>
      <dgm:spPr/>
    </dgm:pt>
    <dgm:pt modelId="{E3901A2A-D174-40A5-BA7F-0C63ED7E3955}" type="pres">
      <dgm:prSet presAssocID="{8244E256-123D-43A9-ADFC-7D32BDB6B268}" presName="LShape" presStyleLbl="alignNode1" presStyleIdx="8" presStyleCnt="21"/>
      <dgm:spPr/>
    </dgm:pt>
    <dgm:pt modelId="{2396AB8A-37B5-4890-A014-195C6DEDEEDE}" type="pres">
      <dgm:prSet presAssocID="{8244E256-123D-43A9-ADFC-7D32BDB6B268}" presName="ParentText" presStyleLbl="revTx" presStyleIdx="4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F7E298-96DC-4C4A-A369-11CA30FC147A}" type="pres">
      <dgm:prSet presAssocID="{8244E256-123D-43A9-ADFC-7D32BDB6B268}" presName="Triangle" presStyleLbl="alignNode1" presStyleIdx="9" presStyleCnt="21"/>
      <dgm:spPr/>
    </dgm:pt>
    <dgm:pt modelId="{4EDCC8B2-6889-4C09-95A0-1B2B887FF742}" type="pres">
      <dgm:prSet presAssocID="{65C1BD32-0FE4-4C2D-8140-6090DBE1C2F9}" presName="sibTrans" presStyleCnt="0"/>
      <dgm:spPr/>
    </dgm:pt>
    <dgm:pt modelId="{2628982D-6269-4EE6-9988-3169CDA5247C}" type="pres">
      <dgm:prSet presAssocID="{65C1BD32-0FE4-4C2D-8140-6090DBE1C2F9}" presName="space" presStyleCnt="0"/>
      <dgm:spPr/>
    </dgm:pt>
    <dgm:pt modelId="{59AE0849-3170-4530-BFB7-E8871520C078}" type="pres">
      <dgm:prSet presAssocID="{485EA839-8CB0-48C7-87BC-40876934C6D1}" presName="composite" presStyleCnt="0"/>
      <dgm:spPr/>
    </dgm:pt>
    <dgm:pt modelId="{7EA01608-7DFA-4E32-A611-B0353959EF1B}" type="pres">
      <dgm:prSet presAssocID="{485EA839-8CB0-48C7-87BC-40876934C6D1}" presName="LShape" presStyleLbl="alignNode1" presStyleIdx="10" presStyleCnt="21"/>
      <dgm:spPr/>
    </dgm:pt>
    <dgm:pt modelId="{0D8DAF96-B55B-47D5-AF3C-11AD74184BB6}" type="pres">
      <dgm:prSet presAssocID="{485EA839-8CB0-48C7-87BC-40876934C6D1}" presName="ParentText" presStyleLbl="revTx" presStyleIdx="5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DB2830-D052-4537-A463-15AB4A7DE6D1}" type="pres">
      <dgm:prSet presAssocID="{485EA839-8CB0-48C7-87BC-40876934C6D1}" presName="Triangle" presStyleLbl="alignNode1" presStyleIdx="11" presStyleCnt="21"/>
      <dgm:spPr/>
    </dgm:pt>
    <dgm:pt modelId="{8B032DCF-6638-44DB-9C9B-0D85ABE3FA0B}" type="pres">
      <dgm:prSet presAssocID="{EF7FD0B4-68EA-484E-8717-06C5CCDA8D89}" presName="sibTrans" presStyleCnt="0"/>
      <dgm:spPr/>
    </dgm:pt>
    <dgm:pt modelId="{41CCF5FE-F3F6-4667-92D3-23ABCBA48A1A}" type="pres">
      <dgm:prSet presAssocID="{EF7FD0B4-68EA-484E-8717-06C5CCDA8D89}" presName="space" presStyleCnt="0"/>
      <dgm:spPr/>
    </dgm:pt>
    <dgm:pt modelId="{CFCD62C6-8B15-4751-973F-D01B37343957}" type="pres">
      <dgm:prSet presAssocID="{0FCC0C71-7CA3-4D40-9A53-5C5108543C88}" presName="composite" presStyleCnt="0"/>
      <dgm:spPr/>
    </dgm:pt>
    <dgm:pt modelId="{3603C08B-5147-4EA1-AA31-FFC03A0BF321}" type="pres">
      <dgm:prSet presAssocID="{0FCC0C71-7CA3-4D40-9A53-5C5108543C88}" presName="LShape" presStyleLbl="alignNode1" presStyleIdx="12" presStyleCnt="21"/>
      <dgm:spPr/>
    </dgm:pt>
    <dgm:pt modelId="{7B48695D-A500-4251-8E0C-9CB60D2D420A}" type="pres">
      <dgm:prSet presAssocID="{0FCC0C71-7CA3-4D40-9A53-5C5108543C88}" presName="ParentText" presStyleLbl="revTx" presStyleIdx="6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96CC4D-4086-46BE-8199-046CA5AC8FFA}" type="pres">
      <dgm:prSet presAssocID="{0FCC0C71-7CA3-4D40-9A53-5C5108543C88}" presName="Triangle" presStyleLbl="alignNode1" presStyleIdx="13" presStyleCnt="21"/>
      <dgm:spPr/>
    </dgm:pt>
    <dgm:pt modelId="{BBF15E2F-AA22-4962-A4D1-7BD42153C735}" type="pres">
      <dgm:prSet presAssocID="{2C420CE1-5C9C-4C1A-BB64-178A05D4E22F}" presName="sibTrans" presStyleCnt="0"/>
      <dgm:spPr/>
    </dgm:pt>
    <dgm:pt modelId="{4763D1CB-8E62-44D9-AEB6-9E4C0687736C}" type="pres">
      <dgm:prSet presAssocID="{2C420CE1-5C9C-4C1A-BB64-178A05D4E22F}" presName="space" presStyleCnt="0"/>
      <dgm:spPr/>
    </dgm:pt>
    <dgm:pt modelId="{BD80803B-7D47-42BE-9C0E-B27AB261C179}" type="pres">
      <dgm:prSet presAssocID="{090340C4-D04D-4F54-A650-30B6DF689EA7}" presName="composite" presStyleCnt="0"/>
      <dgm:spPr/>
    </dgm:pt>
    <dgm:pt modelId="{713CE1D1-4F14-448B-9082-1328ED5D996E}" type="pres">
      <dgm:prSet presAssocID="{090340C4-D04D-4F54-A650-30B6DF689EA7}" presName="LShape" presStyleLbl="alignNode1" presStyleIdx="14" presStyleCnt="21"/>
      <dgm:spPr/>
    </dgm:pt>
    <dgm:pt modelId="{15888DAC-FC78-479C-938C-19503E0E8C95}" type="pres">
      <dgm:prSet presAssocID="{090340C4-D04D-4F54-A650-30B6DF689EA7}" presName="ParentText" presStyleLbl="revTx" presStyleIdx="7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ADF937-6DAC-4C9D-9616-2D973F9BCD38}" type="pres">
      <dgm:prSet presAssocID="{090340C4-D04D-4F54-A650-30B6DF689EA7}" presName="Triangle" presStyleLbl="alignNode1" presStyleIdx="15" presStyleCnt="21"/>
      <dgm:spPr/>
    </dgm:pt>
    <dgm:pt modelId="{FD6E4A5A-EBAE-48AA-BBE6-5FA5F4A2E2CF}" type="pres">
      <dgm:prSet presAssocID="{D76D46B0-11E0-4166-8D00-38BAF99DE09D}" presName="sibTrans" presStyleCnt="0"/>
      <dgm:spPr/>
    </dgm:pt>
    <dgm:pt modelId="{05B65ABF-F932-4A05-96B8-4A48D826DB4C}" type="pres">
      <dgm:prSet presAssocID="{D76D46B0-11E0-4166-8D00-38BAF99DE09D}" presName="space" presStyleCnt="0"/>
      <dgm:spPr/>
    </dgm:pt>
    <dgm:pt modelId="{3DF5BB0A-9115-49CF-A232-CFDF1C6E6D81}" type="pres">
      <dgm:prSet presAssocID="{8DBA40C3-D499-4C59-BD59-3285CAB70A83}" presName="composite" presStyleCnt="0"/>
      <dgm:spPr/>
    </dgm:pt>
    <dgm:pt modelId="{40DBC577-5775-4A14-8DB2-B8B7F53B1861}" type="pres">
      <dgm:prSet presAssocID="{8DBA40C3-D499-4C59-BD59-3285CAB70A83}" presName="LShape" presStyleLbl="alignNode1" presStyleIdx="16" presStyleCnt="21"/>
      <dgm:spPr/>
    </dgm:pt>
    <dgm:pt modelId="{D7D4662D-7869-4CD3-8D8F-4E1BFE49E2FD}" type="pres">
      <dgm:prSet presAssocID="{8DBA40C3-D499-4C59-BD59-3285CAB70A83}" presName="ParentText" presStyleLbl="revTx" presStyleIdx="8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AD602B-B3EB-45CE-BDD8-3841B54D604C}" type="pres">
      <dgm:prSet presAssocID="{8DBA40C3-D499-4C59-BD59-3285CAB70A83}" presName="Triangle" presStyleLbl="alignNode1" presStyleIdx="17" presStyleCnt="21"/>
      <dgm:spPr/>
    </dgm:pt>
    <dgm:pt modelId="{2AF27D91-D6DE-455B-B317-27FB758D96AA}" type="pres">
      <dgm:prSet presAssocID="{AD2C452F-FC1F-41CC-9C05-22F778743F04}" presName="sibTrans" presStyleCnt="0"/>
      <dgm:spPr/>
    </dgm:pt>
    <dgm:pt modelId="{0C1A1B1A-F660-4BA9-8980-708328867F23}" type="pres">
      <dgm:prSet presAssocID="{AD2C452F-FC1F-41CC-9C05-22F778743F04}" presName="space" presStyleCnt="0"/>
      <dgm:spPr/>
    </dgm:pt>
    <dgm:pt modelId="{2556C226-FB20-4415-AEA1-8D3B64A7714F}" type="pres">
      <dgm:prSet presAssocID="{CDE4E7A4-26AD-44A9-B049-375945D9A287}" presName="composite" presStyleCnt="0"/>
      <dgm:spPr/>
    </dgm:pt>
    <dgm:pt modelId="{9B29BA60-6C95-4225-9424-33AAD5750792}" type="pres">
      <dgm:prSet presAssocID="{CDE4E7A4-26AD-44A9-B049-375945D9A287}" presName="LShape" presStyleLbl="alignNode1" presStyleIdx="18" presStyleCnt="21"/>
      <dgm:spPr/>
    </dgm:pt>
    <dgm:pt modelId="{E8959BEA-C9EF-4984-8235-C0C26E75775D}" type="pres">
      <dgm:prSet presAssocID="{CDE4E7A4-26AD-44A9-B049-375945D9A287}" presName="ParentText" presStyleLbl="revTx" presStyleIdx="9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A19E1C-4F60-45BB-8064-74DADDB4EE02}" type="pres">
      <dgm:prSet presAssocID="{CDE4E7A4-26AD-44A9-B049-375945D9A287}" presName="Triangle" presStyleLbl="alignNode1" presStyleIdx="19" presStyleCnt="21"/>
      <dgm:spPr/>
    </dgm:pt>
    <dgm:pt modelId="{43007DC7-A996-47E8-949D-E154B8D6DC48}" type="pres">
      <dgm:prSet presAssocID="{21BB8AA4-765A-4B18-8855-02604ECFF1FA}" presName="sibTrans" presStyleCnt="0"/>
      <dgm:spPr/>
    </dgm:pt>
    <dgm:pt modelId="{7982F47A-FB9D-489D-8A80-202609CDE906}" type="pres">
      <dgm:prSet presAssocID="{21BB8AA4-765A-4B18-8855-02604ECFF1FA}" presName="space" presStyleCnt="0"/>
      <dgm:spPr/>
    </dgm:pt>
    <dgm:pt modelId="{B3DC8E74-518E-4B80-B779-6679C108D9A7}" type="pres">
      <dgm:prSet presAssocID="{41C5AE87-11B8-4863-9F66-860E2286D6CC}" presName="composite" presStyleCnt="0"/>
      <dgm:spPr/>
    </dgm:pt>
    <dgm:pt modelId="{A633C779-7898-4653-A2BD-C6171AC7FCC1}" type="pres">
      <dgm:prSet presAssocID="{41C5AE87-11B8-4863-9F66-860E2286D6CC}" presName="LShape" presStyleLbl="alignNode1" presStyleIdx="20" presStyleCnt="21"/>
      <dgm:spPr/>
    </dgm:pt>
    <dgm:pt modelId="{16C1A8E0-BA28-469E-BCD3-17DB8AE73171}" type="pres">
      <dgm:prSet presAssocID="{41C5AE87-11B8-4863-9F66-860E2286D6CC}" presName="ParentText" presStyleLbl="revTx" presStyleIdx="10" presStyleCnt="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DBB4B03-1348-42FF-B311-D902559D533F}" type="presOf" srcId="{485EA839-8CB0-48C7-87BC-40876934C6D1}" destId="{0D8DAF96-B55B-47D5-AF3C-11AD74184BB6}" srcOrd="0" destOrd="0" presId="urn:microsoft.com/office/officeart/2009/3/layout/StepUpProcess"/>
    <dgm:cxn modelId="{F0920DF4-B94D-43C9-AE91-2C6BAE7BA1ED}" srcId="{A79B7342-E9F6-4396-A869-0319E69183B8}" destId="{8DBA40C3-D499-4C59-BD59-3285CAB70A83}" srcOrd="8" destOrd="0" parTransId="{9B55DDE2-EDC8-4902-B888-E2C298273C35}" sibTransId="{AD2C452F-FC1F-41CC-9C05-22F778743F04}"/>
    <dgm:cxn modelId="{29F15332-EE01-4212-ACD1-F731025F6EC5}" type="presOf" srcId="{0FCC0C71-7CA3-4D40-9A53-5C5108543C88}" destId="{7B48695D-A500-4251-8E0C-9CB60D2D420A}" srcOrd="0" destOrd="0" presId="urn:microsoft.com/office/officeart/2009/3/layout/StepUpProcess"/>
    <dgm:cxn modelId="{E947C6D7-FE78-4EC1-9001-ED35B85F1459}" srcId="{A79B7342-E9F6-4396-A869-0319E69183B8}" destId="{CDE4E7A4-26AD-44A9-B049-375945D9A287}" srcOrd="9" destOrd="0" parTransId="{CF9266E8-2258-4009-96B9-BEE4C8DFBC5C}" sibTransId="{21BB8AA4-765A-4B18-8855-02604ECFF1FA}"/>
    <dgm:cxn modelId="{057F13C4-2733-4FAF-8EB8-29C986E15300}" srcId="{A79B7342-E9F6-4396-A869-0319E69183B8}" destId="{C09287DC-75B0-4071-816B-82A25A70A7AB}" srcOrd="1" destOrd="0" parTransId="{2925A8DD-DE75-4CA9-86CE-D5022F8B679A}" sibTransId="{0B9C8D3C-288B-4856-858F-D0EB8507B143}"/>
    <dgm:cxn modelId="{12B56FEC-9E0C-4FA7-8C64-878632997654}" type="presOf" srcId="{8DBA40C3-D499-4C59-BD59-3285CAB70A83}" destId="{D7D4662D-7869-4CD3-8D8F-4E1BFE49E2FD}" srcOrd="0" destOrd="0" presId="urn:microsoft.com/office/officeart/2009/3/layout/StepUpProcess"/>
    <dgm:cxn modelId="{920DB33D-63B8-4FD1-9617-18890A747F37}" type="presOf" srcId="{C2D3A2F3-9AB4-421B-9001-FF4726347F9B}" destId="{138744C6-0095-4B3A-8169-D03D9F6FE0B6}" srcOrd="0" destOrd="0" presId="urn:microsoft.com/office/officeart/2009/3/layout/StepUpProcess"/>
    <dgm:cxn modelId="{3DE4C6AA-7A43-4748-BE99-FB6BEBEEC994}" srcId="{A79B7342-E9F6-4396-A869-0319E69183B8}" destId="{C2D3A2F3-9AB4-421B-9001-FF4726347F9B}" srcOrd="3" destOrd="0" parTransId="{7F7C3652-1E10-4EE9-B6E4-277FFB7B0481}" sibTransId="{1079CFEB-7932-4D95-98FC-23751A31093D}"/>
    <dgm:cxn modelId="{A22890B3-37D7-479D-ABBF-7C33E7408087}" srcId="{A79B7342-E9F6-4396-A869-0319E69183B8}" destId="{090340C4-D04D-4F54-A650-30B6DF689EA7}" srcOrd="7" destOrd="0" parTransId="{8A898BC1-3D65-47CB-9441-03CB1BC83B05}" sibTransId="{D76D46B0-11E0-4166-8D00-38BAF99DE09D}"/>
    <dgm:cxn modelId="{62498308-799D-496C-8BB9-F2966F04114C}" type="presOf" srcId="{078B836C-ACED-4FB5-B816-2D4F8B8FC458}" destId="{E0E16946-C856-4D45-99B1-30592B1DBAC8}" srcOrd="0" destOrd="0" presId="urn:microsoft.com/office/officeart/2009/3/layout/StepUpProcess"/>
    <dgm:cxn modelId="{55137943-9386-476C-8597-050FF1C7E93D}" type="presOf" srcId="{CDE4E7A4-26AD-44A9-B049-375945D9A287}" destId="{E8959BEA-C9EF-4984-8235-C0C26E75775D}" srcOrd="0" destOrd="0" presId="urn:microsoft.com/office/officeart/2009/3/layout/StepUpProcess"/>
    <dgm:cxn modelId="{1E148A1E-CF61-4A69-B2BF-788605FBB10C}" srcId="{A79B7342-E9F6-4396-A869-0319E69183B8}" destId="{CB02C05F-4432-4FA2-A176-17413B493360}" srcOrd="2" destOrd="0" parTransId="{99A926BD-0E0C-4AFC-9745-6F46C99A24E5}" sibTransId="{97E35D59-0632-4232-A44E-E7784DCE265B}"/>
    <dgm:cxn modelId="{9A8A2402-AFCD-4158-9666-8D73319C6020}" type="presOf" srcId="{8244E256-123D-43A9-ADFC-7D32BDB6B268}" destId="{2396AB8A-37B5-4890-A014-195C6DEDEEDE}" srcOrd="0" destOrd="0" presId="urn:microsoft.com/office/officeart/2009/3/layout/StepUpProcess"/>
    <dgm:cxn modelId="{78F112DA-33F2-4402-AD75-7B8970A107DF}" type="presOf" srcId="{CB02C05F-4432-4FA2-A176-17413B493360}" destId="{086B9EC6-C606-46B3-BC77-6198ACFDE720}" srcOrd="0" destOrd="0" presId="urn:microsoft.com/office/officeart/2009/3/layout/StepUpProcess"/>
    <dgm:cxn modelId="{04FC963E-1E19-4361-A8A9-40162F660D20}" type="presOf" srcId="{A79B7342-E9F6-4396-A869-0319E69183B8}" destId="{DE35CCC5-2D66-4761-829E-C0C12A54B169}" srcOrd="0" destOrd="0" presId="urn:microsoft.com/office/officeart/2009/3/layout/StepUpProcess"/>
    <dgm:cxn modelId="{2AA53F30-81E0-48D2-BCF1-553CB925FF28}" srcId="{A79B7342-E9F6-4396-A869-0319E69183B8}" destId="{8244E256-123D-43A9-ADFC-7D32BDB6B268}" srcOrd="4" destOrd="0" parTransId="{4A0D99A2-F5F4-450D-86A8-CFF46F68D5C7}" sibTransId="{65C1BD32-0FE4-4C2D-8140-6090DBE1C2F9}"/>
    <dgm:cxn modelId="{76ABFE8C-4009-44B2-AD62-5002B41E9B20}" srcId="{A79B7342-E9F6-4396-A869-0319E69183B8}" destId="{41C5AE87-11B8-4863-9F66-860E2286D6CC}" srcOrd="10" destOrd="0" parTransId="{6FF7784A-49AB-4077-BA16-675EEA638E87}" sibTransId="{6A63F222-1939-4126-8CB5-577ACC9C608E}"/>
    <dgm:cxn modelId="{4B05B6D2-48C1-4FDF-9BF2-51717F107A58}" type="presOf" srcId="{C09287DC-75B0-4071-816B-82A25A70A7AB}" destId="{59224CEF-6C09-4351-AD9D-63EF7F623D7F}" srcOrd="0" destOrd="0" presId="urn:microsoft.com/office/officeart/2009/3/layout/StepUpProcess"/>
    <dgm:cxn modelId="{27BE27D8-37DF-405C-AB6D-07FF50AEC8F6}" type="presOf" srcId="{41C5AE87-11B8-4863-9F66-860E2286D6CC}" destId="{16C1A8E0-BA28-469E-BCD3-17DB8AE73171}" srcOrd="0" destOrd="0" presId="urn:microsoft.com/office/officeart/2009/3/layout/StepUpProcess"/>
    <dgm:cxn modelId="{C22CE69D-C2A1-41AE-AA7E-402D1F6594EF}" srcId="{A79B7342-E9F6-4396-A869-0319E69183B8}" destId="{078B836C-ACED-4FB5-B816-2D4F8B8FC458}" srcOrd="0" destOrd="0" parTransId="{CBD7A44E-D076-456F-BBC6-E5387F99A0E9}" sibTransId="{4700FC9D-9AF2-4BA5-8935-620D10D36A02}"/>
    <dgm:cxn modelId="{60A8E9FF-A36F-4DB6-A80C-FAC2959933BF}" type="presOf" srcId="{090340C4-D04D-4F54-A650-30B6DF689EA7}" destId="{15888DAC-FC78-479C-938C-19503E0E8C95}" srcOrd="0" destOrd="0" presId="urn:microsoft.com/office/officeart/2009/3/layout/StepUpProcess"/>
    <dgm:cxn modelId="{505F034D-E9C1-41A7-AACA-4A0A62FA8A1A}" srcId="{A79B7342-E9F6-4396-A869-0319E69183B8}" destId="{485EA839-8CB0-48C7-87BC-40876934C6D1}" srcOrd="5" destOrd="0" parTransId="{7FA9DECE-47A6-4DB7-9B5A-084D80D723B2}" sibTransId="{EF7FD0B4-68EA-484E-8717-06C5CCDA8D89}"/>
    <dgm:cxn modelId="{ECEF1D95-CE37-446B-9CFE-1FD1B8D99F06}" srcId="{A79B7342-E9F6-4396-A869-0319E69183B8}" destId="{0FCC0C71-7CA3-4D40-9A53-5C5108543C88}" srcOrd="6" destOrd="0" parTransId="{5BCAEF68-7ABD-48D8-A695-D8F2B2459099}" sibTransId="{2C420CE1-5C9C-4C1A-BB64-178A05D4E22F}"/>
    <dgm:cxn modelId="{BE88529A-DE4E-41BE-A125-71CD7FF2546E}" type="presParOf" srcId="{DE35CCC5-2D66-4761-829E-C0C12A54B169}" destId="{823542AD-8E61-4939-95FD-3DB07018558C}" srcOrd="0" destOrd="0" presId="urn:microsoft.com/office/officeart/2009/3/layout/StepUpProcess"/>
    <dgm:cxn modelId="{03050D64-B062-43C7-8DDA-D8F26D5ECC56}" type="presParOf" srcId="{823542AD-8E61-4939-95FD-3DB07018558C}" destId="{DD8CF4C6-F82F-40EC-B7DA-6F02A5F3156F}" srcOrd="0" destOrd="0" presId="urn:microsoft.com/office/officeart/2009/3/layout/StepUpProcess"/>
    <dgm:cxn modelId="{BAB5257A-E640-4991-909C-9337B403BAE8}" type="presParOf" srcId="{823542AD-8E61-4939-95FD-3DB07018558C}" destId="{E0E16946-C856-4D45-99B1-30592B1DBAC8}" srcOrd="1" destOrd="0" presId="urn:microsoft.com/office/officeart/2009/3/layout/StepUpProcess"/>
    <dgm:cxn modelId="{3DB6CFDD-1397-4EF5-A4CD-387A952BECC7}" type="presParOf" srcId="{823542AD-8E61-4939-95FD-3DB07018558C}" destId="{9B42481F-DA33-4E4F-9207-2E98BB60B09D}" srcOrd="2" destOrd="0" presId="urn:microsoft.com/office/officeart/2009/3/layout/StepUpProcess"/>
    <dgm:cxn modelId="{097632D6-D537-42FB-BF82-22EE463C284F}" type="presParOf" srcId="{DE35CCC5-2D66-4761-829E-C0C12A54B169}" destId="{DF422125-C41B-4364-BA34-250AA0622074}" srcOrd="1" destOrd="0" presId="urn:microsoft.com/office/officeart/2009/3/layout/StepUpProcess"/>
    <dgm:cxn modelId="{A5EDAD34-F6DC-4AD5-88A1-C35083FC92D1}" type="presParOf" srcId="{DF422125-C41B-4364-BA34-250AA0622074}" destId="{DBBB3B8E-41F9-4EA5-92BB-B17602106ADC}" srcOrd="0" destOrd="0" presId="urn:microsoft.com/office/officeart/2009/3/layout/StepUpProcess"/>
    <dgm:cxn modelId="{99B4B740-AAF4-4CE5-A6C6-01D4F0444B2F}" type="presParOf" srcId="{DE35CCC5-2D66-4761-829E-C0C12A54B169}" destId="{B4A0E39E-60F2-4E8D-84E6-986D2D2D822A}" srcOrd="2" destOrd="0" presId="urn:microsoft.com/office/officeart/2009/3/layout/StepUpProcess"/>
    <dgm:cxn modelId="{8906AFE7-520D-4A61-B344-5FFB94D30779}" type="presParOf" srcId="{B4A0E39E-60F2-4E8D-84E6-986D2D2D822A}" destId="{7938A934-C1B0-4F9A-A111-16AA363CC15C}" srcOrd="0" destOrd="0" presId="urn:microsoft.com/office/officeart/2009/3/layout/StepUpProcess"/>
    <dgm:cxn modelId="{7E1A1F6E-2521-434D-9AAC-E7C97AA3621F}" type="presParOf" srcId="{B4A0E39E-60F2-4E8D-84E6-986D2D2D822A}" destId="{59224CEF-6C09-4351-AD9D-63EF7F623D7F}" srcOrd="1" destOrd="0" presId="urn:microsoft.com/office/officeart/2009/3/layout/StepUpProcess"/>
    <dgm:cxn modelId="{0780C04D-ED54-4E53-93C3-3508F9EB2A4A}" type="presParOf" srcId="{B4A0E39E-60F2-4E8D-84E6-986D2D2D822A}" destId="{836EAC0D-5A05-4EDC-9331-FFF1B620D062}" srcOrd="2" destOrd="0" presId="urn:microsoft.com/office/officeart/2009/3/layout/StepUpProcess"/>
    <dgm:cxn modelId="{A7537AF8-524A-4150-B8AA-D9B036FCB0E3}" type="presParOf" srcId="{DE35CCC5-2D66-4761-829E-C0C12A54B169}" destId="{E63E31E3-B9ED-4B3E-983F-7DD8B15E9A4F}" srcOrd="3" destOrd="0" presId="urn:microsoft.com/office/officeart/2009/3/layout/StepUpProcess"/>
    <dgm:cxn modelId="{F58AB24D-E096-4A57-A135-BAF2E28C33C1}" type="presParOf" srcId="{E63E31E3-B9ED-4B3E-983F-7DD8B15E9A4F}" destId="{A9577C92-4CC9-40AA-B5AC-1EB2B5375AA2}" srcOrd="0" destOrd="0" presId="urn:microsoft.com/office/officeart/2009/3/layout/StepUpProcess"/>
    <dgm:cxn modelId="{D03B1F5D-3072-45C7-B146-29CFF97FDE93}" type="presParOf" srcId="{DE35CCC5-2D66-4761-829E-C0C12A54B169}" destId="{D80FD128-F01B-4725-995E-C06F220968F1}" srcOrd="4" destOrd="0" presId="urn:microsoft.com/office/officeart/2009/3/layout/StepUpProcess"/>
    <dgm:cxn modelId="{9135F9EF-47B9-4BFB-8092-4E488BBABDFD}" type="presParOf" srcId="{D80FD128-F01B-4725-995E-C06F220968F1}" destId="{71499002-90F7-49E5-B776-A9289E173B76}" srcOrd="0" destOrd="0" presId="urn:microsoft.com/office/officeart/2009/3/layout/StepUpProcess"/>
    <dgm:cxn modelId="{2CC51DB8-DFCF-4096-9145-C66DECEBB492}" type="presParOf" srcId="{D80FD128-F01B-4725-995E-C06F220968F1}" destId="{086B9EC6-C606-46B3-BC77-6198ACFDE720}" srcOrd="1" destOrd="0" presId="urn:microsoft.com/office/officeart/2009/3/layout/StepUpProcess"/>
    <dgm:cxn modelId="{DBABBF5B-F46F-4938-ACB5-753C3D1938C9}" type="presParOf" srcId="{D80FD128-F01B-4725-995E-C06F220968F1}" destId="{5A56D0D4-A193-4C0B-A3DF-645CAE4873DC}" srcOrd="2" destOrd="0" presId="urn:microsoft.com/office/officeart/2009/3/layout/StepUpProcess"/>
    <dgm:cxn modelId="{95B748EB-DF65-4E60-A2D7-7B3076CA5DC7}" type="presParOf" srcId="{DE35CCC5-2D66-4761-829E-C0C12A54B169}" destId="{644AE7BA-C172-4B0A-8C28-D56E67915D39}" srcOrd="5" destOrd="0" presId="urn:microsoft.com/office/officeart/2009/3/layout/StepUpProcess"/>
    <dgm:cxn modelId="{9FD17A60-D87C-48A3-AE2F-7F9FFFB0867F}" type="presParOf" srcId="{644AE7BA-C172-4B0A-8C28-D56E67915D39}" destId="{F6407A4D-EF61-4A6D-B4AC-FB7F9909C44A}" srcOrd="0" destOrd="0" presId="urn:microsoft.com/office/officeart/2009/3/layout/StepUpProcess"/>
    <dgm:cxn modelId="{E79C5017-FCC1-4997-830E-BE0CF36162DD}" type="presParOf" srcId="{DE35CCC5-2D66-4761-829E-C0C12A54B169}" destId="{168F2F1A-7A94-4246-B1D1-745E025DB12C}" srcOrd="6" destOrd="0" presId="urn:microsoft.com/office/officeart/2009/3/layout/StepUpProcess"/>
    <dgm:cxn modelId="{7EA36C96-4E59-4A6D-BDFD-4ED1F02EE0D5}" type="presParOf" srcId="{168F2F1A-7A94-4246-B1D1-745E025DB12C}" destId="{7BD1B55A-8745-4315-9CC8-ABA674158499}" srcOrd="0" destOrd="0" presId="urn:microsoft.com/office/officeart/2009/3/layout/StepUpProcess"/>
    <dgm:cxn modelId="{7A87F934-41C6-4EA9-87EF-E68CDF714759}" type="presParOf" srcId="{168F2F1A-7A94-4246-B1D1-745E025DB12C}" destId="{138744C6-0095-4B3A-8169-D03D9F6FE0B6}" srcOrd="1" destOrd="0" presId="urn:microsoft.com/office/officeart/2009/3/layout/StepUpProcess"/>
    <dgm:cxn modelId="{8047E49D-D089-46F8-BE77-66630EAF3F93}" type="presParOf" srcId="{168F2F1A-7A94-4246-B1D1-745E025DB12C}" destId="{146F2E00-933C-4789-92CA-1C6A8B1BE488}" srcOrd="2" destOrd="0" presId="urn:microsoft.com/office/officeart/2009/3/layout/StepUpProcess"/>
    <dgm:cxn modelId="{71ACAB00-723A-493C-B5E2-4655FC1F525F}" type="presParOf" srcId="{DE35CCC5-2D66-4761-829E-C0C12A54B169}" destId="{EC21D0A6-BAA1-4CD2-B06C-A0C0A97B43F1}" srcOrd="7" destOrd="0" presId="urn:microsoft.com/office/officeart/2009/3/layout/StepUpProcess"/>
    <dgm:cxn modelId="{E6C220ED-DB09-462E-890A-BBBBD3535FF8}" type="presParOf" srcId="{EC21D0A6-BAA1-4CD2-B06C-A0C0A97B43F1}" destId="{64FFF2A6-A355-4812-AAB2-FA2B6AF54158}" srcOrd="0" destOrd="0" presId="urn:microsoft.com/office/officeart/2009/3/layout/StepUpProcess"/>
    <dgm:cxn modelId="{875BC670-2923-4283-965D-100DA419DA2F}" type="presParOf" srcId="{DE35CCC5-2D66-4761-829E-C0C12A54B169}" destId="{1EB5D70A-2037-4212-AF5F-36D20B1C7D06}" srcOrd="8" destOrd="0" presId="urn:microsoft.com/office/officeart/2009/3/layout/StepUpProcess"/>
    <dgm:cxn modelId="{6311B14E-24C7-4851-BE4C-50F9BBF63B53}" type="presParOf" srcId="{1EB5D70A-2037-4212-AF5F-36D20B1C7D06}" destId="{E3901A2A-D174-40A5-BA7F-0C63ED7E3955}" srcOrd="0" destOrd="0" presId="urn:microsoft.com/office/officeart/2009/3/layout/StepUpProcess"/>
    <dgm:cxn modelId="{235B96F4-7579-4ABB-A83A-3BF579E3027C}" type="presParOf" srcId="{1EB5D70A-2037-4212-AF5F-36D20B1C7D06}" destId="{2396AB8A-37B5-4890-A014-195C6DEDEEDE}" srcOrd="1" destOrd="0" presId="urn:microsoft.com/office/officeart/2009/3/layout/StepUpProcess"/>
    <dgm:cxn modelId="{3874E64B-83FE-4EC4-B1FD-402D0AA29DE0}" type="presParOf" srcId="{1EB5D70A-2037-4212-AF5F-36D20B1C7D06}" destId="{71F7E298-96DC-4C4A-A369-11CA30FC147A}" srcOrd="2" destOrd="0" presId="urn:microsoft.com/office/officeart/2009/3/layout/StepUpProcess"/>
    <dgm:cxn modelId="{B9755E7D-E97B-4937-8706-CEE9AF3E5B83}" type="presParOf" srcId="{DE35CCC5-2D66-4761-829E-C0C12A54B169}" destId="{4EDCC8B2-6889-4C09-95A0-1B2B887FF742}" srcOrd="9" destOrd="0" presId="urn:microsoft.com/office/officeart/2009/3/layout/StepUpProcess"/>
    <dgm:cxn modelId="{211CFD1D-6957-443F-A1AD-BC3B67C8324B}" type="presParOf" srcId="{4EDCC8B2-6889-4C09-95A0-1B2B887FF742}" destId="{2628982D-6269-4EE6-9988-3169CDA5247C}" srcOrd="0" destOrd="0" presId="urn:microsoft.com/office/officeart/2009/3/layout/StepUpProcess"/>
    <dgm:cxn modelId="{31750DCF-2C50-454B-BFD9-D5B74BBA99AA}" type="presParOf" srcId="{DE35CCC5-2D66-4761-829E-C0C12A54B169}" destId="{59AE0849-3170-4530-BFB7-E8871520C078}" srcOrd="10" destOrd="0" presId="urn:microsoft.com/office/officeart/2009/3/layout/StepUpProcess"/>
    <dgm:cxn modelId="{11B93786-45E3-4366-A6D3-47D27CA28EDF}" type="presParOf" srcId="{59AE0849-3170-4530-BFB7-E8871520C078}" destId="{7EA01608-7DFA-4E32-A611-B0353959EF1B}" srcOrd="0" destOrd="0" presId="urn:microsoft.com/office/officeart/2009/3/layout/StepUpProcess"/>
    <dgm:cxn modelId="{85A5CE16-E482-4683-8C66-87CDD94F2516}" type="presParOf" srcId="{59AE0849-3170-4530-BFB7-E8871520C078}" destId="{0D8DAF96-B55B-47D5-AF3C-11AD74184BB6}" srcOrd="1" destOrd="0" presId="urn:microsoft.com/office/officeart/2009/3/layout/StepUpProcess"/>
    <dgm:cxn modelId="{78579FF7-EC66-4B44-B60C-8E3600DAB9A8}" type="presParOf" srcId="{59AE0849-3170-4530-BFB7-E8871520C078}" destId="{71DB2830-D052-4537-A463-15AB4A7DE6D1}" srcOrd="2" destOrd="0" presId="urn:microsoft.com/office/officeart/2009/3/layout/StepUpProcess"/>
    <dgm:cxn modelId="{A237EEEA-E3B8-4B66-AC30-C9338BC07FE2}" type="presParOf" srcId="{DE35CCC5-2D66-4761-829E-C0C12A54B169}" destId="{8B032DCF-6638-44DB-9C9B-0D85ABE3FA0B}" srcOrd="11" destOrd="0" presId="urn:microsoft.com/office/officeart/2009/3/layout/StepUpProcess"/>
    <dgm:cxn modelId="{8DD1A5E2-F95F-4D8A-8FB2-E4C1E51C007D}" type="presParOf" srcId="{8B032DCF-6638-44DB-9C9B-0D85ABE3FA0B}" destId="{41CCF5FE-F3F6-4667-92D3-23ABCBA48A1A}" srcOrd="0" destOrd="0" presId="urn:microsoft.com/office/officeart/2009/3/layout/StepUpProcess"/>
    <dgm:cxn modelId="{08B45A48-3CE5-4E82-94AF-D2C6532C933F}" type="presParOf" srcId="{DE35CCC5-2D66-4761-829E-C0C12A54B169}" destId="{CFCD62C6-8B15-4751-973F-D01B37343957}" srcOrd="12" destOrd="0" presId="urn:microsoft.com/office/officeart/2009/3/layout/StepUpProcess"/>
    <dgm:cxn modelId="{7300E621-8BB6-4D43-BBC4-DF3559954E6A}" type="presParOf" srcId="{CFCD62C6-8B15-4751-973F-D01B37343957}" destId="{3603C08B-5147-4EA1-AA31-FFC03A0BF321}" srcOrd="0" destOrd="0" presId="urn:microsoft.com/office/officeart/2009/3/layout/StepUpProcess"/>
    <dgm:cxn modelId="{67F208CC-5AA2-4BC0-B604-B2BE540F70D4}" type="presParOf" srcId="{CFCD62C6-8B15-4751-973F-D01B37343957}" destId="{7B48695D-A500-4251-8E0C-9CB60D2D420A}" srcOrd="1" destOrd="0" presId="urn:microsoft.com/office/officeart/2009/3/layout/StepUpProcess"/>
    <dgm:cxn modelId="{87530DC5-5E30-45DF-921E-3C93071C728D}" type="presParOf" srcId="{CFCD62C6-8B15-4751-973F-D01B37343957}" destId="{6B96CC4D-4086-46BE-8199-046CA5AC8FFA}" srcOrd="2" destOrd="0" presId="urn:microsoft.com/office/officeart/2009/3/layout/StepUpProcess"/>
    <dgm:cxn modelId="{49B0F7E2-FF5D-4921-A939-CD2F900877EB}" type="presParOf" srcId="{DE35CCC5-2D66-4761-829E-C0C12A54B169}" destId="{BBF15E2F-AA22-4962-A4D1-7BD42153C735}" srcOrd="13" destOrd="0" presId="urn:microsoft.com/office/officeart/2009/3/layout/StepUpProcess"/>
    <dgm:cxn modelId="{628129F9-6760-4634-AE4B-D88E554EE873}" type="presParOf" srcId="{BBF15E2F-AA22-4962-A4D1-7BD42153C735}" destId="{4763D1CB-8E62-44D9-AEB6-9E4C0687736C}" srcOrd="0" destOrd="0" presId="urn:microsoft.com/office/officeart/2009/3/layout/StepUpProcess"/>
    <dgm:cxn modelId="{7D1E8CEF-A5E6-4457-88A0-FA589ED08B0F}" type="presParOf" srcId="{DE35CCC5-2D66-4761-829E-C0C12A54B169}" destId="{BD80803B-7D47-42BE-9C0E-B27AB261C179}" srcOrd="14" destOrd="0" presId="urn:microsoft.com/office/officeart/2009/3/layout/StepUpProcess"/>
    <dgm:cxn modelId="{02B2A6F7-4336-4F49-9B50-6FBE27EEFDBF}" type="presParOf" srcId="{BD80803B-7D47-42BE-9C0E-B27AB261C179}" destId="{713CE1D1-4F14-448B-9082-1328ED5D996E}" srcOrd="0" destOrd="0" presId="urn:microsoft.com/office/officeart/2009/3/layout/StepUpProcess"/>
    <dgm:cxn modelId="{9C54D54E-0F1D-4918-B635-200C4209AE7B}" type="presParOf" srcId="{BD80803B-7D47-42BE-9C0E-B27AB261C179}" destId="{15888DAC-FC78-479C-938C-19503E0E8C95}" srcOrd="1" destOrd="0" presId="urn:microsoft.com/office/officeart/2009/3/layout/StepUpProcess"/>
    <dgm:cxn modelId="{2888E5A4-961A-4B07-9BD7-2C154F68C98A}" type="presParOf" srcId="{BD80803B-7D47-42BE-9C0E-B27AB261C179}" destId="{1FADF937-6DAC-4C9D-9616-2D973F9BCD38}" srcOrd="2" destOrd="0" presId="urn:microsoft.com/office/officeart/2009/3/layout/StepUpProcess"/>
    <dgm:cxn modelId="{5CD99560-DF24-4C03-88D9-77B9D52EF643}" type="presParOf" srcId="{DE35CCC5-2D66-4761-829E-C0C12A54B169}" destId="{FD6E4A5A-EBAE-48AA-BBE6-5FA5F4A2E2CF}" srcOrd="15" destOrd="0" presId="urn:microsoft.com/office/officeart/2009/3/layout/StepUpProcess"/>
    <dgm:cxn modelId="{88C98D63-33AA-42D4-BB50-679B84FB39A0}" type="presParOf" srcId="{FD6E4A5A-EBAE-48AA-BBE6-5FA5F4A2E2CF}" destId="{05B65ABF-F932-4A05-96B8-4A48D826DB4C}" srcOrd="0" destOrd="0" presId="urn:microsoft.com/office/officeart/2009/3/layout/StepUpProcess"/>
    <dgm:cxn modelId="{F0FC4B11-5A42-402D-BC4F-C1B816A7F6DD}" type="presParOf" srcId="{DE35CCC5-2D66-4761-829E-C0C12A54B169}" destId="{3DF5BB0A-9115-49CF-A232-CFDF1C6E6D81}" srcOrd="16" destOrd="0" presId="urn:microsoft.com/office/officeart/2009/3/layout/StepUpProcess"/>
    <dgm:cxn modelId="{4C36361F-D45B-4AFD-8F3E-6CA5866C29D1}" type="presParOf" srcId="{3DF5BB0A-9115-49CF-A232-CFDF1C6E6D81}" destId="{40DBC577-5775-4A14-8DB2-B8B7F53B1861}" srcOrd="0" destOrd="0" presId="urn:microsoft.com/office/officeart/2009/3/layout/StepUpProcess"/>
    <dgm:cxn modelId="{D69D9E52-89F4-4A96-8444-4BB3AFB530D6}" type="presParOf" srcId="{3DF5BB0A-9115-49CF-A232-CFDF1C6E6D81}" destId="{D7D4662D-7869-4CD3-8D8F-4E1BFE49E2FD}" srcOrd="1" destOrd="0" presId="urn:microsoft.com/office/officeart/2009/3/layout/StepUpProcess"/>
    <dgm:cxn modelId="{AA0CA582-6013-41A3-8E02-B10F45F79B2B}" type="presParOf" srcId="{3DF5BB0A-9115-49CF-A232-CFDF1C6E6D81}" destId="{3CAD602B-B3EB-45CE-BDD8-3841B54D604C}" srcOrd="2" destOrd="0" presId="urn:microsoft.com/office/officeart/2009/3/layout/StepUpProcess"/>
    <dgm:cxn modelId="{EDA7BF54-C7C6-4F58-A2D4-D49A6FD7492D}" type="presParOf" srcId="{DE35CCC5-2D66-4761-829E-C0C12A54B169}" destId="{2AF27D91-D6DE-455B-B317-27FB758D96AA}" srcOrd="17" destOrd="0" presId="urn:microsoft.com/office/officeart/2009/3/layout/StepUpProcess"/>
    <dgm:cxn modelId="{BDE23874-A9F8-4AED-A396-5145C7831EE3}" type="presParOf" srcId="{2AF27D91-D6DE-455B-B317-27FB758D96AA}" destId="{0C1A1B1A-F660-4BA9-8980-708328867F23}" srcOrd="0" destOrd="0" presId="urn:microsoft.com/office/officeart/2009/3/layout/StepUpProcess"/>
    <dgm:cxn modelId="{C5A4B2D9-BEEB-430A-8AEC-25DD542500BB}" type="presParOf" srcId="{DE35CCC5-2D66-4761-829E-C0C12A54B169}" destId="{2556C226-FB20-4415-AEA1-8D3B64A7714F}" srcOrd="18" destOrd="0" presId="urn:microsoft.com/office/officeart/2009/3/layout/StepUpProcess"/>
    <dgm:cxn modelId="{EE182A26-DD2F-4F71-B53E-3F252F0495B9}" type="presParOf" srcId="{2556C226-FB20-4415-AEA1-8D3B64A7714F}" destId="{9B29BA60-6C95-4225-9424-33AAD5750792}" srcOrd="0" destOrd="0" presId="urn:microsoft.com/office/officeart/2009/3/layout/StepUpProcess"/>
    <dgm:cxn modelId="{7B8E5879-13B0-4646-ACF2-C1305467E4B5}" type="presParOf" srcId="{2556C226-FB20-4415-AEA1-8D3B64A7714F}" destId="{E8959BEA-C9EF-4984-8235-C0C26E75775D}" srcOrd="1" destOrd="0" presId="urn:microsoft.com/office/officeart/2009/3/layout/StepUpProcess"/>
    <dgm:cxn modelId="{216032F5-20B8-4917-9567-705A749503EE}" type="presParOf" srcId="{2556C226-FB20-4415-AEA1-8D3B64A7714F}" destId="{43A19E1C-4F60-45BB-8064-74DADDB4EE02}" srcOrd="2" destOrd="0" presId="urn:microsoft.com/office/officeart/2009/3/layout/StepUpProcess"/>
    <dgm:cxn modelId="{53D4C107-6F7B-49F0-BD6A-48ECF4098AD0}" type="presParOf" srcId="{DE35CCC5-2D66-4761-829E-C0C12A54B169}" destId="{43007DC7-A996-47E8-949D-E154B8D6DC48}" srcOrd="19" destOrd="0" presId="urn:microsoft.com/office/officeart/2009/3/layout/StepUpProcess"/>
    <dgm:cxn modelId="{5549A6AA-6774-4B54-959C-518EFE5F98EF}" type="presParOf" srcId="{43007DC7-A996-47E8-949D-E154B8D6DC48}" destId="{7982F47A-FB9D-489D-8A80-202609CDE906}" srcOrd="0" destOrd="0" presId="urn:microsoft.com/office/officeart/2009/3/layout/StepUpProcess"/>
    <dgm:cxn modelId="{61ABD09C-4C22-4CF3-952F-D8C0535B4FD2}" type="presParOf" srcId="{DE35CCC5-2D66-4761-829E-C0C12A54B169}" destId="{B3DC8E74-518E-4B80-B779-6679C108D9A7}" srcOrd="20" destOrd="0" presId="urn:microsoft.com/office/officeart/2009/3/layout/StepUpProcess"/>
    <dgm:cxn modelId="{BBC49E80-0A43-45E6-A8B3-1897DB0BCC49}" type="presParOf" srcId="{B3DC8E74-518E-4B80-B779-6679C108D9A7}" destId="{A633C779-7898-4653-A2BD-C6171AC7FCC1}" srcOrd="0" destOrd="0" presId="urn:microsoft.com/office/officeart/2009/3/layout/StepUpProcess"/>
    <dgm:cxn modelId="{F1877AFB-86AE-44BE-8A4A-CDCD074DFF5B}" type="presParOf" srcId="{B3DC8E74-518E-4B80-B779-6679C108D9A7}" destId="{16C1A8E0-BA28-469E-BCD3-17DB8AE7317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8CF4C6-F82F-40EC-B7DA-6F02A5F3156F}">
      <dsp:nvSpPr>
        <dsp:cNvPr id="0" name=""/>
        <dsp:cNvSpPr/>
      </dsp:nvSpPr>
      <dsp:spPr>
        <a:xfrm rot="5400000">
          <a:off x="175631" y="2803787"/>
          <a:ext cx="523917" cy="8717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16946-C856-4D45-99B1-30592B1DBAC8}">
      <dsp:nvSpPr>
        <dsp:cNvPr id="0" name=""/>
        <dsp:cNvSpPr/>
      </dsp:nvSpPr>
      <dsp:spPr>
        <a:xfrm>
          <a:off x="88177" y="3064263"/>
          <a:ext cx="787053" cy="689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9:00</a:t>
          </a:r>
          <a:r>
            <a:rPr lang="zh-TW" altLang="en-US" sz="2800" kern="1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入園</a:t>
          </a:r>
          <a:endParaRPr lang="zh-TW" altLang="en-US" sz="2800" kern="1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88177" y="3064263"/>
        <a:ext cx="787053" cy="689898"/>
      </dsp:txXfrm>
    </dsp:sp>
    <dsp:sp modelId="{9B42481F-DA33-4E4F-9207-2E98BB60B09D}">
      <dsp:nvSpPr>
        <dsp:cNvPr id="0" name=""/>
        <dsp:cNvSpPr/>
      </dsp:nvSpPr>
      <dsp:spPr>
        <a:xfrm>
          <a:off x="726730" y="2739605"/>
          <a:ext cx="148500" cy="14850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8A934-C1B0-4F9A-A111-16AA363CC15C}">
      <dsp:nvSpPr>
        <dsp:cNvPr id="0" name=""/>
        <dsp:cNvSpPr/>
      </dsp:nvSpPr>
      <dsp:spPr>
        <a:xfrm rot="5400000">
          <a:off x="1139139" y="2565366"/>
          <a:ext cx="523917" cy="8717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224CEF-6C09-4351-AD9D-63EF7F623D7F}">
      <dsp:nvSpPr>
        <dsp:cNvPr id="0" name=""/>
        <dsp:cNvSpPr/>
      </dsp:nvSpPr>
      <dsp:spPr>
        <a:xfrm>
          <a:off x="1051684" y="2825843"/>
          <a:ext cx="787053" cy="689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吼吼樹屋</a:t>
          </a:r>
          <a:endParaRPr lang="zh-TW" altLang="en-US" sz="2800" kern="1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1051684" y="2825843"/>
        <a:ext cx="787053" cy="689898"/>
      </dsp:txXfrm>
    </dsp:sp>
    <dsp:sp modelId="{836EAC0D-5A05-4EDC-9331-FFF1B620D062}">
      <dsp:nvSpPr>
        <dsp:cNvPr id="0" name=""/>
        <dsp:cNvSpPr/>
      </dsp:nvSpPr>
      <dsp:spPr>
        <a:xfrm>
          <a:off x="1690237" y="2501184"/>
          <a:ext cx="148500" cy="14850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499002-90F7-49E5-B776-A9289E173B76}">
      <dsp:nvSpPr>
        <dsp:cNvPr id="0" name=""/>
        <dsp:cNvSpPr/>
      </dsp:nvSpPr>
      <dsp:spPr>
        <a:xfrm rot="5400000">
          <a:off x="2102646" y="2335269"/>
          <a:ext cx="523917" cy="8717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6B9EC6-C606-46B3-BC77-6198ACFDE720}">
      <dsp:nvSpPr>
        <dsp:cNvPr id="0" name=""/>
        <dsp:cNvSpPr/>
      </dsp:nvSpPr>
      <dsp:spPr>
        <a:xfrm>
          <a:off x="2015191" y="2604069"/>
          <a:ext cx="787053" cy="6732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尋寶船</a:t>
          </a:r>
          <a:endParaRPr lang="zh-TW" altLang="en-US" sz="3200" kern="1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015191" y="2604069"/>
        <a:ext cx="787053" cy="673251"/>
      </dsp:txXfrm>
    </dsp:sp>
    <dsp:sp modelId="{5A56D0D4-A193-4C0B-A3DF-645CAE4873DC}">
      <dsp:nvSpPr>
        <dsp:cNvPr id="0" name=""/>
        <dsp:cNvSpPr/>
      </dsp:nvSpPr>
      <dsp:spPr>
        <a:xfrm>
          <a:off x="2653744" y="2271087"/>
          <a:ext cx="148500" cy="14850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1B55A-8745-4315-9CC8-ABA674158499}">
      <dsp:nvSpPr>
        <dsp:cNvPr id="0" name=""/>
        <dsp:cNvSpPr/>
      </dsp:nvSpPr>
      <dsp:spPr>
        <a:xfrm rot="5400000">
          <a:off x="3066153" y="2096848"/>
          <a:ext cx="523917" cy="8717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8744C6-0095-4B3A-8169-D03D9F6FE0B6}">
      <dsp:nvSpPr>
        <dsp:cNvPr id="0" name=""/>
        <dsp:cNvSpPr/>
      </dsp:nvSpPr>
      <dsp:spPr>
        <a:xfrm>
          <a:off x="2978698" y="2357325"/>
          <a:ext cx="787053" cy="689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小飛龍</a:t>
          </a:r>
          <a:endParaRPr lang="zh-TW" altLang="en-US" sz="3200" kern="1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978698" y="2357325"/>
        <a:ext cx="787053" cy="689898"/>
      </dsp:txXfrm>
    </dsp:sp>
    <dsp:sp modelId="{146F2E00-933C-4789-92CA-1C6A8B1BE488}">
      <dsp:nvSpPr>
        <dsp:cNvPr id="0" name=""/>
        <dsp:cNvSpPr/>
      </dsp:nvSpPr>
      <dsp:spPr>
        <a:xfrm>
          <a:off x="3617251" y="2032666"/>
          <a:ext cx="148500" cy="14850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901A2A-D174-40A5-BA7F-0C63ED7E3955}">
      <dsp:nvSpPr>
        <dsp:cNvPr id="0" name=""/>
        <dsp:cNvSpPr/>
      </dsp:nvSpPr>
      <dsp:spPr>
        <a:xfrm rot="5400000">
          <a:off x="4029660" y="1858427"/>
          <a:ext cx="523917" cy="8717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96AB8A-37B5-4890-A014-195C6DEDEEDE}">
      <dsp:nvSpPr>
        <dsp:cNvPr id="0" name=""/>
        <dsp:cNvSpPr/>
      </dsp:nvSpPr>
      <dsp:spPr>
        <a:xfrm>
          <a:off x="3942205" y="2118904"/>
          <a:ext cx="787053" cy="689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碰碰車</a:t>
          </a:r>
          <a:endParaRPr lang="zh-TW" altLang="en-US" sz="3200" kern="1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942205" y="2118904"/>
        <a:ext cx="787053" cy="689898"/>
      </dsp:txXfrm>
    </dsp:sp>
    <dsp:sp modelId="{71F7E298-96DC-4C4A-A369-11CA30FC147A}">
      <dsp:nvSpPr>
        <dsp:cNvPr id="0" name=""/>
        <dsp:cNvSpPr/>
      </dsp:nvSpPr>
      <dsp:spPr>
        <a:xfrm>
          <a:off x="4580758" y="1794246"/>
          <a:ext cx="148500" cy="14850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A01608-7DFA-4E32-A611-B0353959EF1B}">
      <dsp:nvSpPr>
        <dsp:cNvPr id="0" name=""/>
        <dsp:cNvSpPr/>
      </dsp:nvSpPr>
      <dsp:spPr>
        <a:xfrm rot="5400000">
          <a:off x="4993167" y="1620007"/>
          <a:ext cx="523917" cy="8717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8DAF96-B55B-47D5-AF3C-11AD74184BB6}">
      <dsp:nvSpPr>
        <dsp:cNvPr id="0" name=""/>
        <dsp:cNvSpPr/>
      </dsp:nvSpPr>
      <dsp:spPr>
        <a:xfrm>
          <a:off x="4905713" y="1880483"/>
          <a:ext cx="787053" cy="689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買東西</a:t>
          </a:r>
          <a:endParaRPr lang="zh-TW" altLang="en-US" sz="3200" kern="1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905713" y="1880483"/>
        <a:ext cx="787053" cy="689898"/>
      </dsp:txXfrm>
    </dsp:sp>
    <dsp:sp modelId="{71DB2830-D052-4537-A463-15AB4A7DE6D1}">
      <dsp:nvSpPr>
        <dsp:cNvPr id="0" name=""/>
        <dsp:cNvSpPr/>
      </dsp:nvSpPr>
      <dsp:spPr>
        <a:xfrm>
          <a:off x="5544265" y="1555825"/>
          <a:ext cx="148500" cy="14850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03C08B-5147-4EA1-AA31-FFC03A0BF321}">
      <dsp:nvSpPr>
        <dsp:cNvPr id="0" name=""/>
        <dsp:cNvSpPr/>
      </dsp:nvSpPr>
      <dsp:spPr>
        <a:xfrm rot="5400000">
          <a:off x="5956675" y="1381586"/>
          <a:ext cx="523917" cy="8717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48695D-A500-4251-8E0C-9CB60D2D420A}">
      <dsp:nvSpPr>
        <dsp:cNvPr id="0" name=""/>
        <dsp:cNvSpPr/>
      </dsp:nvSpPr>
      <dsp:spPr>
        <a:xfrm>
          <a:off x="5869220" y="1642062"/>
          <a:ext cx="787053" cy="689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11:38</a:t>
          </a:r>
          <a:r>
            <a:rPr lang="zh-TW" altLang="en-US" sz="3200" kern="1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吃午餐</a:t>
          </a:r>
          <a:endParaRPr lang="zh-TW" altLang="en-US" sz="3200" kern="1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5869220" y="1642062"/>
        <a:ext cx="787053" cy="689898"/>
      </dsp:txXfrm>
    </dsp:sp>
    <dsp:sp modelId="{6B96CC4D-4086-46BE-8199-046CA5AC8FFA}">
      <dsp:nvSpPr>
        <dsp:cNvPr id="0" name=""/>
        <dsp:cNvSpPr/>
      </dsp:nvSpPr>
      <dsp:spPr>
        <a:xfrm>
          <a:off x="6507773" y="1317404"/>
          <a:ext cx="148500" cy="14850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3CE1D1-4F14-448B-9082-1328ED5D996E}">
      <dsp:nvSpPr>
        <dsp:cNvPr id="0" name=""/>
        <dsp:cNvSpPr/>
      </dsp:nvSpPr>
      <dsp:spPr>
        <a:xfrm rot="5400000">
          <a:off x="6920182" y="1143165"/>
          <a:ext cx="523917" cy="8717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888DAC-FC78-479C-938C-19503E0E8C95}">
      <dsp:nvSpPr>
        <dsp:cNvPr id="0" name=""/>
        <dsp:cNvSpPr/>
      </dsp:nvSpPr>
      <dsp:spPr>
        <a:xfrm>
          <a:off x="6832727" y="1403641"/>
          <a:ext cx="787053" cy="689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密室逃脫</a:t>
          </a:r>
          <a:endParaRPr lang="zh-TW" altLang="en-US" sz="3200" kern="1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6832727" y="1403641"/>
        <a:ext cx="787053" cy="689898"/>
      </dsp:txXfrm>
    </dsp:sp>
    <dsp:sp modelId="{1FADF937-6DAC-4C9D-9616-2D973F9BCD38}">
      <dsp:nvSpPr>
        <dsp:cNvPr id="0" name=""/>
        <dsp:cNvSpPr/>
      </dsp:nvSpPr>
      <dsp:spPr>
        <a:xfrm>
          <a:off x="7471280" y="1078983"/>
          <a:ext cx="148500" cy="14850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DBC577-5775-4A14-8DB2-B8B7F53B1861}">
      <dsp:nvSpPr>
        <dsp:cNvPr id="0" name=""/>
        <dsp:cNvSpPr/>
      </dsp:nvSpPr>
      <dsp:spPr>
        <a:xfrm rot="5400000">
          <a:off x="7883689" y="904744"/>
          <a:ext cx="523917" cy="8717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D4662D-7869-4CD3-8D8F-4E1BFE49E2FD}">
      <dsp:nvSpPr>
        <dsp:cNvPr id="0" name=""/>
        <dsp:cNvSpPr/>
      </dsp:nvSpPr>
      <dsp:spPr>
        <a:xfrm>
          <a:off x="7796234" y="1165220"/>
          <a:ext cx="787053" cy="689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尋寶船</a:t>
          </a:r>
          <a:endParaRPr lang="zh-TW" altLang="en-US" sz="3200" kern="1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7796234" y="1165220"/>
        <a:ext cx="787053" cy="689898"/>
      </dsp:txXfrm>
    </dsp:sp>
    <dsp:sp modelId="{3CAD602B-B3EB-45CE-BDD8-3841B54D604C}">
      <dsp:nvSpPr>
        <dsp:cNvPr id="0" name=""/>
        <dsp:cNvSpPr/>
      </dsp:nvSpPr>
      <dsp:spPr>
        <a:xfrm>
          <a:off x="8434787" y="840562"/>
          <a:ext cx="148500" cy="14850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29BA60-6C95-4225-9424-33AAD5750792}">
      <dsp:nvSpPr>
        <dsp:cNvPr id="0" name=""/>
        <dsp:cNvSpPr/>
      </dsp:nvSpPr>
      <dsp:spPr>
        <a:xfrm rot="5400000">
          <a:off x="8847196" y="666323"/>
          <a:ext cx="523917" cy="8717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959BEA-C9EF-4984-8235-C0C26E75775D}">
      <dsp:nvSpPr>
        <dsp:cNvPr id="0" name=""/>
        <dsp:cNvSpPr/>
      </dsp:nvSpPr>
      <dsp:spPr>
        <a:xfrm>
          <a:off x="8759741" y="926800"/>
          <a:ext cx="787053" cy="689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小飛龍</a:t>
          </a:r>
          <a:endParaRPr lang="zh-TW" altLang="en-US" sz="3200" kern="1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8759741" y="926800"/>
        <a:ext cx="787053" cy="689898"/>
      </dsp:txXfrm>
    </dsp:sp>
    <dsp:sp modelId="{43A19E1C-4F60-45BB-8064-74DADDB4EE02}">
      <dsp:nvSpPr>
        <dsp:cNvPr id="0" name=""/>
        <dsp:cNvSpPr/>
      </dsp:nvSpPr>
      <dsp:spPr>
        <a:xfrm>
          <a:off x="9398294" y="602142"/>
          <a:ext cx="148500" cy="14850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3C779-7898-4653-A2BD-C6171AC7FCC1}">
      <dsp:nvSpPr>
        <dsp:cNvPr id="0" name=""/>
        <dsp:cNvSpPr/>
      </dsp:nvSpPr>
      <dsp:spPr>
        <a:xfrm rot="5400000">
          <a:off x="9810703" y="427903"/>
          <a:ext cx="523917" cy="87178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C1A8E0-BA28-469E-BCD3-17DB8AE73171}">
      <dsp:nvSpPr>
        <dsp:cNvPr id="0" name=""/>
        <dsp:cNvSpPr/>
      </dsp:nvSpPr>
      <dsp:spPr>
        <a:xfrm>
          <a:off x="9723249" y="688379"/>
          <a:ext cx="787053" cy="689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14:30</a:t>
          </a:r>
          <a:r>
            <a:rPr lang="zh-TW" altLang="en-US" sz="3200" kern="1200" smtClean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集合</a:t>
          </a:r>
          <a:endParaRPr lang="zh-TW" altLang="en-US" sz="3200" kern="1200" dirty="0">
            <a:solidFill>
              <a:srgbClr val="FF9999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9723249" y="688379"/>
        <a:ext cx="787053" cy="6898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FA62-299C-46A3-9A8E-C9848FCC650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9B40-D601-4C20-B429-7CE476F8E7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8474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FA62-299C-46A3-9A8E-C9848FCC650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9B40-D601-4C20-B429-7CE476F8E7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4579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FA62-299C-46A3-9A8E-C9848FCC650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9B40-D601-4C20-B429-7CE476F8E7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494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FA62-299C-46A3-9A8E-C9848FCC650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9B40-D601-4C20-B429-7CE476F8E7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3704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FA62-299C-46A3-9A8E-C9848FCC650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9B40-D601-4C20-B429-7CE476F8E7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124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FA62-299C-46A3-9A8E-C9848FCC650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9B40-D601-4C20-B429-7CE476F8E7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4237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FA62-299C-46A3-9A8E-C9848FCC650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9B40-D601-4C20-B429-7CE476F8E7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8797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FA62-299C-46A3-9A8E-C9848FCC650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9B40-D601-4C20-B429-7CE476F8E7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425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FA62-299C-46A3-9A8E-C9848FCC650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9B40-D601-4C20-B429-7CE476F8E7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3601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FA62-299C-46A3-9A8E-C9848FCC650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9B40-D601-4C20-B429-7CE476F8E7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7443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FA62-299C-46A3-9A8E-C9848FCC650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9B40-D601-4C20-B429-7CE476F8E7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3759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rgbClr val="00CCFF"/>
            </a:gs>
            <a:gs pos="27000">
              <a:schemeClr val="accent1">
                <a:lumMod val="45000"/>
                <a:lumOff val="55000"/>
              </a:schemeClr>
            </a:gs>
            <a:gs pos="76000">
              <a:srgbClr val="00FFCC"/>
            </a:gs>
            <a:gs pos="100000">
              <a:srgbClr val="66FF6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EFA62-299C-46A3-9A8E-C9848FCC650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89B40-D601-4C20-B429-7CE476F8E7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220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5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兒童新樂園的一天</a:t>
            </a:r>
            <a:endParaRPr lang="zh-TW" altLang="en-US" dirty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設計者</a:t>
            </a:r>
            <a:r>
              <a:rPr lang="en-US" altLang="zh-TW" sz="3600" dirty="0" smtClean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:</a:t>
            </a:r>
            <a:r>
              <a:rPr lang="zh-TW" altLang="en-US" sz="3600" dirty="0" smtClean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林詩涵</a:t>
            </a:r>
            <a:endParaRPr lang="zh-TW" altLang="en-US" sz="3600" dirty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40869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行程規劃</a:t>
            </a:r>
            <a:endParaRPr lang="zh-TW" altLang="en-US" dirty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792717"/>
              </p:ext>
            </p:extLst>
          </p:nvPr>
        </p:nvGraphicFramePr>
        <p:xfrm>
          <a:off x="838200" y="1463041"/>
          <a:ext cx="10512000" cy="435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47921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8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票價</a:t>
            </a:r>
            <a:endParaRPr lang="zh-TW" altLang="en-US" dirty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0925726"/>
              </p:ext>
            </p:extLst>
          </p:nvPr>
        </p:nvGraphicFramePr>
        <p:xfrm>
          <a:off x="274323" y="1690689"/>
          <a:ext cx="11079479" cy="4456292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471624">
                  <a:extLst>
                    <a:ext uri="{9D8B030D-6E8A-4147-A177-3AD203B41FA5}">
                      <a16:colId xmlns:a16="http://schemas.microsoft.com/office/drawing/2014/main" val="1179191206"/>
                    </a:ext>
                  </a:extLst>
                </a:gridCol>
                <a:gridCol w="394918">
                  <a:extLst>
                    <a:ext uri="{9D8B030D-6E8A-4147-A177-3AD203B41FA5}">
                      <a16:colId xmlns:a16="http://schemas.microsoft.com/office/drawing/2014/main" val="458518959"/>
                    </a:ext>
                  </a:extLst>
                </a:gridCol>
                <a:gridCol w="789835">
                  <a:extLst>
                    <a:ext uri="{9D8B030D-6E8A-4147-A177-3AD203B41FA5}">
                      <a16:colId xmlns:a16="http://schemas.microsoft.com/office/drawing/2014/main" val="1176805743"/>
                    </a:ext>
                  </a:extLst>
                </a:gridCol>
                <a:gridCol w="471624">
                  <a:extLst>
                    <a:ext uri="{9D8B030D-6E8A-4147-A177-3AD203B41FA5}">
                      <a16:colId xmlns:a16="http://schemas.microsoft.com/office/drawing/2014/main" val="2866139174"/>
                    </a:ext>
                  </a:extLst>
                </a:gridCol>
                <a:gridCol w="2639939">
                  <a:extLst>
                    <a:ext uri="{9D8B030D-6E8A-4147-A177-3AD203B41FA5}">
                      <a16:colId xmlns:a16="http://schemas.microsoft.com/office/drawing/2014/main" val="580489208"/>
                    </a:ext>
                  </a:extLst>
                </a:gridCol>
                <a:gridCol w="3435531">
                  <a:extLst>
                    <a:ext uri="{9D8B030D-6E8A-4147-A177-3AD203B41FA5}">
                      <a16:colId xmlns:a16="http://schemas.microsoft.com/office/drawing/2014/main" val="4092685811"/>
                    </a:ext>
                  </a:extLst>
                </a:gridCol>
                <a:gridCol w="2876008">
                  <a:extLst>
                    <a:ext uri="{9D8B030D-6E8A-4147-A177-3AD203B41FA5}">
                      <a16:colId xmlns:a16="http://schemas.microsoft.com/office/drawing/2014/main" val="3671889924"/>
                    </a:ext>
                  </a:extLst>
                </a:gridCol>
              </a:tblGrid>
              <a:tr h="154829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>
                          <a:effectLst/>
                        </a:rPr>
                        <a:t>票種</a:t>
                      </a:r>
                      <a:endParaRPr lang="zh-TW" altLang="en-US" sz="12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effectLst/>
                        </a:rPr>
                        <a:t>門票</a:t>
                      </a:r>
                      <a:r>
                        <a:rPr lang="en-US" altLang="zh-TW" sz="1200" dirty="0">
                          <a:effectLst/>
                        </a:rPr>
                        <a:t>【</a:t>
                      </a:r>
                      <a:r>
                        <a:rPr lang="zh-TW" altLang="en-US" sz="1200" dirty="0">
                          <a:effectLst/>
                        </a:rPr>
                        <a:t>適用紙本五倍券及數位五倍券</a:t>
                      </a:r>
                      <a:r>
                        <a:rPr lang="en-US" altLang="zh-TW" sz="1200" dirty="0">
                          <a:effectLst/>
                        </a:rPr>
                        <a:t>】</a:t>
                      </a:r>
                      <a:endParaRPr lang="zh-TW" altLang="en-US" sz="1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effectLst/>
                        </a:rPr>
                        <a:t>園區自營遊樂設施</a:t>
                      </a:r>
                      <a:br>
                        <a:rPr lang="zh-TW" altLang="en-US" sz="1200" dirty="0">
                          <a:effectLst/>
                        </a:rPr>
                      </a:br>
                      <a:r>
                        <a:rPr lang="zh-TW" altLang="en-US" sz="1200" dirty="0">
                          <a:effectLst/>
                        </a:rPr>
                        <a:t>（每項每次）</a:t>
                      </a:r>
                      <a:endParaRPr lang="zh-TW" altLang="en-US" sz="1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effectLst/>
                        </a:rPr>
                        <a:t>委外小型遊樂設施</a:t>
                      </a:r>
                      <a:br>
                        <a:rPr lang="zh-TW" altLang="en-US" sz="1200" dirty="0">
                          <a:effectLst/>
                        </a:rPr>
                      </a:br>
                      <a:r>
                        <a:rPr lang="zh-TW" altLang="en-US" sz="1200" dirty="0">
                          <a:effectLst/>
                        </a:rPr>
                        <a:t>（每項每次）</a:t>
                      </a:r>
                      <a:endParaRPr lang="zh-TW" altLang="en-US" sz="1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effectLst/>
                        </a:rPr>
                        <a:t>小小水樂園</a:t>
                      </a:r>
                      <a:br>
                        <a:rPr lang="zh-TW" altLang="en-US" sz="1200" dirty="0">
                          <a:effectLst/>
                        </a:rPr>
                      </a:br>
                      <a:r>
                        <a:rPr lang="en-US" altLang="zh-TW" sz="1200" dirty="0">
                          <a:effectLst/>
                        </a:rPr>
                        <a:t>(</a:t>
                      </a:r>
                      <a:r>
                        <a:rPr lang="zh-TW" altLang="en-US" sz="1200" dirty="0">
                          <a:effectLst/>
                        </a:rPr>
                        <a:t>夏季開放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  <a:br>
                        <a:rPr lang="en-US" altLang="zh-TW" sz="1200" dirty="0">
                          <a:effectLst/>
                        </a:rPr>
                      </a:br>
                      <a:r>
                        <a:rPr lang="zh-TW" altLang="en-US" sz="1200" dirty="0">
                          <a:effectLst/>
                        </a:rPr>
                        <a:t>（每次）</a:t>
                      </a:r>
                      <a:endParaRPr lang="zh-TW" altLang="en-US" sz="1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/>
                </a:tc>
                <a:extLst>
                  <a:ext uri="{0D108BD9-81ED-4DB2-BD59-A6C34878D82A}">
                    <a16:rowId xmlns:a16="http://schemas.microsoft.com/office/drawing/2014/main" val="4162928159"/>
                  </a:ext>
                </a:extLst>
              </a:tr>
              <a:tr h="13597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>
                          <a:effectLst/>
                        </a:rPr>
                        <a:t>全票</a:t>
                      </a:r>
                      <a:endParaRPr lang="zh-TW" altLang="en-US" sz="12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>
                          <a:effectLst/>
                        </a:rPr>
                        <a:t>優待票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(5</a:t>
                      </a:r>
                      <a:r>
                        <a:rPr lang="zh-TW" altLang="en-US" sz="1200">
                          <a:effectLst/>
                        </a:rPr>
                        <a:t>折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  <a:endParaRPr lang="en-US" altLang="zh-TW" sz="12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effectLst/>
                        </a:rPr>
                        <a:t>團體票</a:t>
                      </a:r>
                      <a:br>
                        <a:rPr lang="zh-TW" altLang="en-US" sz="1200" dirty="0">
                          <a:effectLst/>
                        </a:rPr>
                      </a:br>
                      <a:r>
                        <a:rPr lang="en-US" altLang="zh-TW" sz="1200" dirty="0">
                          <a:effectLst/>
                        </a:rPr>
                        <a:t>(7</a:t>
                      </a:r>
                      <a:r>
                        <a:rPr lang="zh-TW" altLang="en-US" sz="1200" dirty="0">
                          <a:effectLst/>
                        </a:rPr>
                        <a:t>折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  <a:endParaRPr lang="en-US" altLang="zh-TW" sz="1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812080"/>
                  </a:ext>
                </a:extLst>
              </a:tr>
              <a:tr h="41675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>
                          <a:effectLst/>
                        </a:rPr>
                        <a:t>票價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</a:t>
                      </a:r>
                      <a:r>
                        <a:rPr lang="zh-TW" altLang="en-US" sz="1200">
                          <a:effectLst/>
                        </a:rPr>
                        <a:t>元，含稅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  <a:r>
                        <a:rPr lang="zh-TW" altLang="en-US" sz="1200">
                          <a:effectLst/>
                        </a:rPr>
                        <a:t>人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zh-TW" altLang="en-US" sz="120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 (7</a:t>
                      </a:r>
                      <a:r>
                        <a:rPr lang="zh-TW" altLang="en-US" sz="1200">
                          <a:effectLst/>
                        </a:rPr>
                        <a:t>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/>
                </a:tc>
                <a:extLst>
                  <a:ext uri="{0D108BD9-81ED-4DB2-BD59-A6C34878D82A}">
                    <a16:rowId xmlns:a16="http://schemas.microsoft.com/office/drawing/2014/main" val="283315108"/>
                  </a:ext>
                </a:extLst>
              </a:tr>
              <a:tr h="113154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0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4911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u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叢林吼吼樹屋</a:t>
            </a:r>
            <a:endParaRPr lang="zh-TW" altLang="en-US" dirty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sz="4400" dirty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叢林樹屋為造型，座艙可上下昇降，體驗自由落體速度快感</a:t>
            </a:r>
            <a:r>
              <a:rPr lang="zh-TW" altLang="en-US" dirty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</a:p>
        </p:txBody>
      </p:sp>
      <p:pic>
        <p:nvPicPr>
          <p:cNvPr id="2050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85662">
            <a:off x="6266518" y="1554480"/>
            <a:ext cx="5155815" cy="369678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9999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132109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 dir="out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4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尋寶船</a:t>
            </a:r>
            <a:endParaRPr lang="zh-TW" altLang="en-US" dirty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仿木造古戰船的造型，以左右擺盪凌空飛渡，體驗離心力的刺激感。</a:t>
            </a:r>
            <a:br>
              <a:rPr lang="zh-TW" altLang="en-US" sz="4000" dirty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</a:br>
            <a:endParaRPr lang="zh-TW" altLang="en-US" sz="4000" dirty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3074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1502">
            <a:off x="7043038" y="1756117"/>
            <a:ext cx="4136571" cy="310242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999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86925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camera.wav"/>
          </p:stSnd>
        </p:sndAc>
      </p:transition>
    </mc:Choice>
    <mc:Fallback xmlns="">
      <p:transition spd="slow">
        <p:fade/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rgbClr val="00CCFF"/>
            </a:gs>
            <a:gs pos="27000">
              <a:schemeClr val="accent1">
                <a:lumMod val="45000"/>
                <a:lumOff val="55000"/>
              </a:schemeClr>
            </a:gs>
            <a:gs pos="76000">
              <a:srgbClr val="00FFCC"/>
            </a:gs>
            <a:gs pos="100000">
              <a:srgbClr val="66FF66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6000" b="1" dirty="0">
                <a:solidFill>
                  <a:srgbClr val="FF9999"/>
                </a:solidFill>
                <a:latin typeface="書法細圓（破音伍）" panose="02010609010101010101" pitchFamily="49" charset="-120"/>
                <a:ea typeface="書法細圓（破音伍）" panose="02010609010101010101" pitchFamily="49" charset="-120"/>
              </a:rPr>
              <a:t>兒童新樂園微</a:t>
            </a:r>
            <a:r>
              <a:rPr lang="zh-TW" altLang="en-US" sz="6000" b="1" dirty="0" smtClean="0">
                <a:solidFill>
                  <a:srgbClr val="FF9999"/>
                </a:solidFill>
                <a:latin typeface="書法細圓（破音伍）" panose="02010609010101010101" pitchFamily="49" charset="-120"/>
                <a:ea typeface="書法細圓（破音伍）" panose="02010609010101010101" pitchFamily="49" charset="-120"/>
              </a:rPr>
              <a:t>電影</a:t>
            </a:r>
            <a:r>
              <a:rPr lang="en-US" altLang="zh-TW" sz="6000" b="1" dirty="0">
                <a:solidFill>
                  <a:srgbClr val="FF9999"/>
                </a:solidFill>
                <a:latin typeface="書法細圓（破音伍）" panose="02010609010101010101" pitchFamily="49" charset="-120"/>
                <a:ea typeface="書法細圓（破音伍）" panose="02010609010101010101" pitchFamily="49" charset="-120"/>
              </a:rPr>
              <a:t/>
            </a:r>
            <a:br>
              <a:rPr lang="en-US" altLang="zh-TW" sz="6000" b="1" dirty="0">
                <a:solidFill>
                  <a:srgbClr val="FF9999"/>
                </a:solidFill>
                <a:latin typeface="書法細圓（破音伍）" panose="02010609010101010101" pitchFamily="49" charset="-120"/>
                <a:ea typeface="書法細圓（破音伍）" panose="02010609010101010101" pitchFamily="49" charset="-120"/>
              </a:rPr>
            </a:br>
            <a:r>
              <a:rPr lang="zh-TW" altLang="en-US" b="1" dirty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兒童新樂園微</a:t>
            </a:r>
            <a:r>
              <a:rPr lang="zh-TW" altLang="en-US" b="1" dirty="0" smtClean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電影</a:t>
            </a:r>
            <a:r>
              <a:rPr lang="en-US" altLang="zh-TW" b="1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/>
            </a:r>
            <a:br>
              <a:rPr lang="en-US" altLang="zh-TW" b="1" dirty="0">
                <a:latin typeface="清松手寫體1" panose="00000500000000000000" pitchFamily="2" charset="-120"/>
                <a:ea typeface="清松手寫體1" panose="00000500000000000000" pitchFamily="2" charset="-120"/>
              </a:rPr>
            </a:br>
            <a:endParaRPr lang="zh-TW" altLang="en-US" sz="6000" dirty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991394" y="2143125"/>
            <a:ext cx="7471955" cy="42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9476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3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資料來源</a:t>
            </a:r>
            <a:endParaRPr lang="zh-TW" altLang="en-US" dirty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兒童新樂園</a:t>
            </a:r>
            <a:r>
              <a:rPr lang="en-US" altLang="zh-TW" sz="4000" dirty="0" smtClean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:</a:t>
            </a:r>
          </a:p>
          <a:p>
            <a:r>
              <a:rPr lang="en-US" altLang="zh-TW" sz="4000" dirty="0">
                <a:solidFill>
                  <a:srgbClr val="FF9999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https://www.tcap.taipei/cp.aspx?n=57F1A46B66881160</a:t>
            </a:r>
            <a:endParaRPr lang="zh-TW" altLang="en-US" sz="4000" dirty="0">
              <a:solidFill>
                <a:srgbClr val="FF9999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340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200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書法細圓（破音伍）</vt:lpstr>
      <vt:lpstr>清松手寫體1</vt:lpstr>
      <vt:lpstr>新細明體</vt:lpstr>
      <vt:lpstr>Arial</vt:lpstr>
      <vt:lpstr>Calibri</vt:lpstr>
      <vt:lpstr>Calibri Light</vt:lpstr>
      <vt:lpstr>Office 佈景主題</vt:lpstr>
      <vt:lpstr>兒童新樂園的一天</vt:lpstr>
      <vt:lpstr>行程規劃</vt:lpstr>
      <vt:lpstr>票價</vt:lpstr>
      <vt:lpstr>叢林吼吼樹屋</vt:lpstr>
      <vt:lpstr>尋寶船</vt:lpstr>
      <vt:lpstr>兒童新樂園微電影 兒童新樂園微電影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兒童新樂園的一天</dc:title>
  <dc:creator>Windows 使用者</dc:creator>
  <cp:lastModifiedBy>Windows 使用者</cp:lastModifiedBy>
  <cp:revision>10</cp:revision>
  <dcterms:created xsi:type="dcterms:W3CDTF">2021-12-28T06:38:44Z</dcterms:created>
  <dcterms:modified xsi:type="dcterms:W3CDTF">2022-01-11T06:44:31Z</dcterms:modified>
</cp:coreProperties>
</file>