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36B82C-CE5B-49B4-A0B9-E02C4EE2A4C3}" type="doc">
      <dgm:prSet loTypeId="urn:microsoft.com/office/officeart/2005/8/layout/process5" loCatId="process" qsTypeId="urn:microsoft.com/office/officeart/2005/8/quickstyle/3d1" qsCatId="3D" csTypeId="urn:microsoft.com/office/officeart/2005/8/colors/colorful5" csCatId="colorful" phldr="1"/>
      <dgm:spPr/>
    </dgm:pt>
    <dgm:pt modelId="{447ADCEC-8F41-451B-A27B-A4863E2E19D6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1"/>
              </a:solidFill>
            </a:rPr>
            <a:t>9:00</a:t>
          </a:r>
          <a:r>
            <a:rPr lang="zh-TW" altLang="en-US" dirty="0" smtClean="0">
              <a:solidFill>
                <a:schemeClr val="bg1"/>
              </a:solidFill>
            </a:rPr>
            <a:t>出發</a:t>
          </a:r>
          <a:endParaRPr lang="zh-TW" altLang="en-US" dirty="0">
            <a:solidFill>
              <a:schemeClr val="bg1"/>
            </a:solidFill>
          </a:endParaRPr>
        </a:p>
      </dgm:t>
    </dgm:pt>
    <dgm:pt modelId="{69C5B530-3020-4108-801F-EB5C0ABC1D8F}" type="parTrans" cxnId="{B649DA9B-D8BB-4186-8622-07CE26E9E9A0}">
      <dgm:prSet/>
      <dgm:spPr/>
      <dgm:t>
        <a:bodyPr/>
        <a:lstStyle/>
        <a:p>
          <a:endParaRPr lang="zh-TW" altLang="en-US"/>
        </a:p>
      </dgm:t>
    </dgm:pt>
    <dgm:pt modelId="{AE54F488-1524-48FC-9527-502BBECEC1EA}" type="sibTrans" cxnId="{B649DA9B-D8BB-4186-8622-07CE26E9E9A0}">
      <dgm:prSet/>
      <dgm:spPr/>
      <dgm:t>
        <a:bodyPr/>
        <a:lstStyle/>
        <a:p>
          <a:endParaRPr lang="zh-TW" altLang="en-US"/>
        </a:p>
      </dgm:t>
    </dgm:pt>
    <dgm:pt modelId="{A7E7E17C-44E0-447E-A7AD-B4319605ED29}">
      <dgm:prSet phldrT="[文字]"/>
      <dgm:spPr/>
      <dgm:t>
        <a:bodyPr/>
        <a:lstStyle/>
        <a:p>
          <a:r>
            <a:rPr lang="zh-TW" altLang="en-US" smtClean="0">
              <a:solidFill>
                <a:schemeClr val="bg1"/>
              </a:solidFill>
            </a:rPr>
            <a:t>幸福碰碰車</a:t>
          </a:r>
          <a:endParaRPr lang="zh-TW" altLang="en-US" dirty="0">
            <a:solidFill>
              <a:schemeClr val="bg1"/>
            </a:solidFill>
          </a:endParaRPr>
        </a:p>
      </dgm:t>
    </dgm:pt>
    <dgm:pt modelId="{06165041-1227-4FC2-9C64-3B7D6DF5589D}" type="parTrans" cxnId="{27FCCA0F-C41F-41AC-B4DA-BCE093F7EB38}">
      <dgm:prSet/>
      <dgm:spPr/>
      <dgm:t>
        <a:bodyPr/>
        <a:lstStyle/>
        <a:p>
          <a:endParaRPr lang="zh-TW" altLang="en-US"/>
        </a:p>
      </dgm:t>
    </dgm:pt>
    <dgm:pt modelId="{5AE4AE2A-101C-49AB-A3EA-E39AFFAD7AA2}" type="sibTrans" cxnId="{27FCCA0F-C41F-41AC-B4DA-BCE093F7EB38}">
      <dgm:prSet/>
      <dgm:spPr/>
      <dgm:t>
        <a:bodyPr/>
        <a:lstStyle/>
        <a:p>
          <a:endParaRPr lang="zh-TW" altLang="en-US"/>
        </a:p>
      </dgm:t>
    </dgm:pt>
    <dgm:pt modelId="{2BF56F05-87BA-403D-8707-87BCB6C547F5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宇宙迴旋</a:t>
          </a:r>
          <a:endParaRPr lang="zh-TW" altLang="en-US" dirty="0">
            <a:solidFill>
              <a:schemeClr val="bg1"/>
            </a:solidFill>
          </a:endParaRPr>
        </a:p>
      </dgm:t>
    </dgm:pt>
    <dgm:pt modelId="{F288682D-9FC0-4F18-8F1E-19FB8BD22B59}" type="parTrans" cxnId="{0118896A-D90A-4882-A96B-FD8E62508F9A}">
      <dgm:prSet/>
      <dgm:spPr/>
      <dgm:t>
        <a:bodyPr/>
        <a:lstStyle/>
        <a:p>
          <a:endParaRPr lang="zh-TW" altLang="en-US"/>
        </a:p>
      </dgm:t>
    </dgm:pt>
    <dgm:pt modelId="{59FE6F2B-8828-49D7-A17C-22C4B4472BB1}" type="sibTrans" cxnId="{0118896A-D90A-4882-A96B-FD8E62508F9A}">
      <dgm:prSet/>
      <dgm:spPr/>
      <dgm:t>
        <a:bodyPr/>
        <a:lstStyle/>
        <a:p>
          <a:endParaRPr lang="zh-TW" altLang="en-US"/>
        </a:p>
      </dgm:t>
    </dgm:pt>
    <dgm:pt modelId="{E63BC6EE-FF96-4DB5-9918-8D52F055B2AC}">
      <dgm:prSet phldrT="[文字]"/>
      <dgm:spPr/>
      <dgm:t>
        <a:bodyPr/>
        <a:lstStyle/>
        <a:p>
          <a:r>
            <a:rPr lang="zh-TW" altLang="en-US" b="0" i="0" dirty="0" smtClean="0">
              <a:solidFill>
                <a:schemeClr val="bg1"/>
              </a:solidFill>
            </a:rPr>
            <a:t>戰火金剛</a:t>
          </a:r>
          <a:endParaRPr lang="zh-TW" altLang="en-US" dirty="0">
            <a:solidFill>
              <a:schemeClr val="bg1"/>
            </a:solidFill>
          </a:endParaRPr>
        </a:p>
      </dgm:t>
    </dgm:pt>
    <dgm:pt modelId="{FF418C1D-3FE3-4004-80F0-894AC808A085}" type="parTrans" cxnId="{DE28B6CF-E7A3-465C-BB60-6A45A3C5673C}">
      <dgm:prSet/>
      <dgm:spPr/>
      <dgm:t>
        <a:bodyPr/>
        <a:lstStyle/>
        <a:p>
          <a:endParaRPr lang="zh-TW" altLang="en-US"/>
        </a:p>
      </dgm:t>
    </dgm:pt>
    <dgm:pt modelId="{6AA1EC69-D893-4AF4-9276-4EE2160C818B}" type="sibTrans" cxnId="{DE28B6CF-E7A3-465C-BB60-6A45A3C5673C}">
      <dgm:prSet/>
      <dgm:spPr/>
      <dgm:t>
        <a:bodyPr/>
        <a:lstStyle/>
        <a:p>
          <a:endParaRPr lang="zh-TW" altLang="en-US"/>
        </a:p>
      </dgm:t>
    </dgm:pt>
    <dgm:pt modelId="{EF0487F9-2F1B-4813-9790-D2D1985D2161}">
      <dgm:prSet phldrT="[文字]"/>
      <dgm:spPr/>
      <dgm:t>
        <a:bodyPr/>
        <a:lstStyle/>
        <a:p>
          <a:r>
            <a:rPr lang="zh-TW" altLang="en-US" b="0" i="0" dirty="0" smtClean="0">
              <a:solidFill>
                <a:schemeClr val="bg1"/>
              </a:solidFill>
            </a:rPr>
            <a:t>迷你卡丁</a:t>
          </a:r>
          <a:endParaRPr lang="zh-TW" altLang="en-US" dirty="0">
            <a:solidFill>
              <a:schemeClr val="bg1"/>
            </a:solidFill>
          </a:endParaRPr>
        </a:p>
      </dgm:t>
    </dgm:pt>
    <dgm:pt modelId="{84F2DA26-A758-4000-804F-59404905F886}" type="parTrans" cxnId="{1076C80A-AA5A-422B-BB3D-982331C8F4DB}">
      <dgm:prSet/>
      <dgm:spPr/>
      <dgm:t>
        <a:bodyPr/>
        <a:lstStyle/>
        <a:p>
          <a:endParaRPr lang="zh-TW" altLang="en-US"/>
        </a:p>
      </dgm:t>
    </dgm:pt>
    <dgm:pt modelId="{76D35311-1D96-48EC-8CD8-C739EE4297B8}" type="sibTrans" cxnId="{1076C80A-AA5A-422B-BB3D-982331C8F4DB}">
      <dgm:prSet/>
      <dgm:spPr/>
      <dgm:t>
        <a:bodyPr/>
        <a:lstStyle/>
        <a:p>
          <a:endParaRPr lang="zh-TW" altLang="en-US"/>
        </a:p>
      </dgm:t>
    </dgm:pt>
    <dgm:pt modelId="{E54F05E0-87DD-41DB-86DA-972F0254C6CD}">
      <dgm:prSet phldrT="[文字]"/>
      <dgm:spPr/>
      <dgm:t>
        <a:bodyPr/>
        <a:lstStyle/>
        <a:p>
          <a:r>
            <a:rPr lang="zh-TW" altLang="en-US" b="0" i="0" dirty="0" smtClean="0">
              <a:solidFill>
                <a:schemeClr val="bg1"/>
              </a:solidFill>
            </a:rPr>
            <a:t>坦克大戰</a:t>
          </a:r>
          <a:endParaRPr lang="zh-TW" altLang="en-US" dirty="0">
            <a:solidFill>
              <a:schemeClr val="bg1"/>
            </a:solidFill>
          </a:endParaRPr>
        </a:p>
      </dgm:t>
    </dgm:pt>
    <dgm:pt modelId="{84D0433B-5AD8-4A9F-A11C-5DB87BFD88E2}" type="parTrans" cxnId="{324F4675-764F-4BCB-B020-51B65DD7F08B}">
      <dgm:prSet/>
      <dgm:spPr/>
      <dgm:t>
        <a:bodyPr/>
        <a:lstStyle/>
        <a:p>
          <a:endParaRPr lang="zh-TW" altLang="en-US"/>
        </a:p>
      </dgm:t>
    </dgm:pt>
    <dgm:pt modelId="{57CA6E2E-717D-471A-981D-D720F98BC8D2}" type="sibTrans" cxnId="{324F4675-764F-4BCB-B020-51B65DD7F08B}">
      <dgm:prSet/>
      <dgm:spPr/>
      <dgm:t>
        <a:bodyPr/>
        <a:lstStyle/>
        <a:p>
          <a:endParaRPr lang="zh-TW" altLang="en-US"/>
        </a:p>
      </dgm:t>
    </dgm:pt>
    <dgm:pt modelId="{DBE27E25-05B2-4ED1-B632-8D94D89BEEC3}">
      <dgm:prSet phldrT="[文字]"/>
      <dgm:spPr/>
      <dgm:t>
        <a:bodyPr/>
        <a:lstStyle/>
        <a:p>
          <a:r>
            <a:rPr lang="en-US" altLang="zh-TW" smtClean="0">
              <a:solidFill>
                <a:schemeClr val="bg1"/>
              </a:solidFill>
            </a:rPr>
            <a:t>2:20</a:t>
          </a:r>
          <a:r>
            <a:rPr lang="zh-TW" altLang="en-US" smtClean="0">
              <a:solidFill>
                <a:schemeClr val="bg1"/>
              </a:solidFill>
            </a:rPr>
            <a:t>回家</a:t>
          </a:r>
          <a:r>
            <a:rPr lang="zh-TW" altLang="en-US" smtClean="0"/>
            <a:t/>
          </a:r>
          <a:br>
            <a:rPr lang="zh-TW" altLang="en-US" smtClean="0"/>
          </a:br>
          <a:endParaRPr lang="zh-TW" altLang="en-US" dirty="0">
            <a:solidFill>
              <a:schemeClr val="bg1"/>
            </a:solidFill>
          </a:endParaRPr>
        </a:p>
      </dgm:t>
    </dgm:pt>
    <dgm:pt modelId="{EC40FD60-84CA-4523-B2F7-39112EA47766}" type="parTrans" cxnId="{CEBB41C8-2BBA-4877-94AA-BC92D3D76240}">
      <dgm:prSet/>
      <dgm:spPr/>
      <dgm:t>
        <a:bodyPr/>
        <a:lstStyle/>
        <a:p>
          <a:endParaRPr lang="zh-TW" altLang="en-US"/>
        </a:p>
      </dgm:t>
    </dgm:pt>
    <dgm:pt modelId="{C8306687-6FBF-4FF3-A9F8-8774A42B6412}" type="sibTrans" cxnId="{CEBB41C8-2BBA-4877-94AA-BC92D3D76240}">
      <dgm:prSet/>
      <dgm:spPr/>
      <dgm:t>
        <a:bodyPr/>
        <a:lstStyle/>
        <a:p>
          <a:endParaRPr lang="zh-TW" altLang="en-US"/>
        </a:p>
      </dgm:t>
    </dgm:pt>
    <dgm:pt modelId="{CD16D0E2-224F-4352-8C20-32774250D226}" type="pres">
      <dgm:prSet presAssocID="{F236B82C-CE5B-49B4-A0B9-E02C4EE2A4C3}" presName="diagram" presStyleCnt="0">
        <dgm:presLayoutVars>
          <dgm:dir/>
          <dgm:resizeHandles val="exact"/>
        </dgm:presLayoutVars>
      </dgm:prSet>
      <dgm:spPr/>
    </dgm:pt>
    <dgm:pt modelId="{AC757C6C-3F8C-4D73-B612-B0A1D441E1AA}" type="pres">
      <dgm:prSet presAssocID="{447ADCEC-8F41-451B-A27B-A4863E2E19D6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D98274-99E9-4BB4-BC8F-617C99680522}" type="pres">
      <dgm:prSet presAssocID="{AE54F488-1524-48FC-9527-502BBECEC1EA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C421E666-3258-413D-86B8-D0DA9F91A9DE}" type="pres">
      <dgm:prSet presAssocID="{AE54F488-1524-48FC-9527-502BBECEC1EA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F631BA54-C59C-4E72-B56D-D511B65CBDDB}" type="pres">
      <dgm:prSet presAssocID="{A7E7E17C-44E0-447E-A7AD-B4319605ED2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DC8F56-E31E-442F-90A8-F0273F65FC6F}" type="pres">
      <dgm:prSet presAssocID="{5AE4AE2A-101C-49AB-A3EA-E39AFFAD7AA2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6770E2D6-E1B0-466C-BEAE-1AC0FD7CAA64}" type="pres">
      <dgm:prSet presAssocID="{5AE4AE2A-101C-49AB-A3EA-E39AFFAD7AA2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179DB831-35B2-4AB9-BA63-6CA0108D4763}" type="pres">
      <dgm:prSet presAssocID="{E63BC6EE-FF96-4DB5-9918-8D52F055B2A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500E84-668D-4379-A626-16C353290D96}" type="pres">
      <dgm:prSet presAssocID="{6AA1EC69-D893-4AF4-9276-4EE2160C818B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7DFDC30D-F387-4ED2-9FD1-E792F3D2F3B0}" type="pres">
      <dgm:prSet presAssocID="{6AA1EC69-D893-4AF4-9276-4EE2160C818B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7FC220AB-36A4-4BA1-A4CB-B4D3D87B4E58}" type="pres">
      <dgm:prSet presAssocID="{2BF56F05-87BA-403D-8707-87BCB6C547F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B38C07-8AD6-4FD2-9863-9970EA63AB78}" type="pres">
      <dgm:prSet presAssocID="{59FE6F2B-8828-49D7-A17C-22C4B4472BB1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6D0AE635-8C06-4CCA-97D7-70D4827433B5}" type="pres">
      <dgm:prSet presAssocID="{59FE6F2B-8828-49D7-A17C-22C4B4472BB1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4FE35270-5FEA-4417-AEB6-FE1E48399B19}" type="pres">
      <dgm:prSet presAssocID="{EF0487F9-2F1B-4813-9790-D2D1985D216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EE18EF-B13A-48F9-A6B6-3D518982BE06}" type="pres">
      <dgm:prSet presAssocID="{76D35311-1D96-48EC-8CD8-C739EE4297B8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B5986836-AF84-4920-ADD1-AD4ADC890157}" type="pres">
      <dgm:prSet presAssocID="{76D35311-1D96-48EC-8CD8-C739EE4297B8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9968F72C-9053-4BF9-AD07-950555AEDFF1}" type="pres">
      <dgm:prSet presAssocID="{E54F05E0-87DD-41DB-86DA-972F0254C6C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298F24-7EBF-4612-9FCC-50875A087009}" type="pres">
      <dgm:prSet presAssocID="{57CA6E2E-717D-471A-981D-D720F98BC8D2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D9282245-AC05-4AC4-B410-658A05A9E342}" type="pres">
      <dgm:prSet presAssocID="{57CA6E2E-717D-471A-981D-D720F98BC8D2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9411A725-2446-4CCC-A6CF-166358375E08}" type="pres">
      <dgm:prSet presAssocID="{DBE27E25-05B2-4ED1-B632-8D94D89BEEC3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1FB38CD-DC09-4AD9-9307-5FDD0E469509}" type="presOf" srcId="{59FE6F2B-8828-49D7-A17C-22C4B4472BB1}" destId="{6D0AE635-8C06-4CCA-97D7-70D4827433B5}" srcOrd="1" destOrd="0" presId="urn:microsoft.com/office/officeart/2005/8/layout/process5"/>
    <dgm:cxn modelId="{A9365010-C22E-47DB-80A9-D5666BFB2620}" type="presOf" srcId="{E63BC6EE-FF96-4DB5-9918-8D52F055B2AC}" destId="{179DB831-35B2-4AB9-BA63-6CA0108D4763}" srcOrd="0" destOrd="0" presId="urn:microsoft.com/office/officeart/2005/8/layout/process5"/>
    <dgm:cxn modelId="{4CC1C4DA-62DC-40D3-B8EA-2AB380C15F7D}" type="presOf" srcId="{76D35311-1D96-48EC-8CD8-C739EE4297B8}" destId="{B5986836-AF84-4920-ADD1-AD4ADC890157}" srcOrd="1" destOrd="0" presId="urn:microsoft.com/office/officeart/2005/8/layout/process5"/>
    <dgm:cxn modelId="{27FCCA0F-C41F-41AC-B4DA-BCE093F7EB38}" srcId="{F236B82C-CE5B-49B4-A0B9-E02C4EE2A4C3}" destId="{A7E7E17C-44E0-447E-A7AD-B4319605ED29}" srcOrd="1" destOrd="0" parTransId="{06165041-1227-4FC2-9C64-3B7D6DF5589D}" sibTransId="{5AE4AE2A-101C-49AB-A3EA-E39AFFAD7AA2}"/>
    <dgm:cxn modelId="{E75B8D0A-0240-432A-BC36-1910E9A6DA81}" type="presOf" srcId="{76D35311-1D96-48EC-8CD8-C739EE4297B8}" destId="{5CEE18EF-B13A-48F9-A6B6-3D518982BE06}" srcOrd="0" destOrd="0" presId="urn:microsoft.com/office/officeart/2005/8/layout/process5"/>
    <dgm:cxn modelId="{7D1B8AA4-B4AE-4F8A-BAD0-069A524BF86D}" type="presOf" srcId="{447ADCEC-8F41-451B-A27B-A4863E2E19D6}" destId="{AC757C6C-3F8C-4D73-B612-B0A1D441E1AA}" srcOrd="0" destOrd="0" presId="urn:microsoft.com/office/officeart/2005/8/layout/process5"/>
    <dgm:cxn modelId="{DE28B6CF-E7A3-465C-BB60-6A45A3C5673C}" srcId="{F236B82C-CE5B-49B4-A0B9-E02C4EE2A4C3}" destId="{E63BC6EE-FF96-4DB5-9918-8D52F055B2AC}" srcOrd="2" destOrd="0" parTransId="{FF418C1D-3FE3-4004-80F0-894AC808A085}" sibTransId="{6AA1EC69-D893-4AF4-9276-4EE2160C818B}"/>
    <dgm:cxn modelId="{324F4675-764F-4BCB-B020-51B65DD7F08B}" srcId="{F236B82C-CE5B-49B4-A0B9-E02C4EE2A4C3}" destId="{E54F05E0-87DD-41DB-86DA-972F0254C6CD}" srcOrd="5" destOrd="0" parTransId="{84D0433B-5AD8-4A9F-A11C-5DB87BFD88E2}" sibTransId="{57CA6E2E-717D-471A-981D-D720F98BC8D2}"/>
    <dgm:cxn modelId="{1950C170-1C00-4F1F-9F6D-20D36E18ABB0}" type="presOf" srcId="{DBE27E25-05B2-4ED1-B632-8D94D89BEEC3}" destId="{9411A725-2446-4CCC-A6CF-166358375E08}" srcOrd="0" destOrd="0" presId="urn:microsoft.com/office/officeart/2005/8/layout/process5"/>
    <dgm:cxn modelId="{0118896A-D90A-4882-A96B-FD8E62508F9A}" srcId="{F236B82C-CE5B-49B4-A0B9-E02C4EE2A4C3}" destId="{2BF56F05-87BA-403D-8707-87BCB6C547F5}" srcOrd="3" destOrd="0" parTransId="{F288682D-9FC0-4F18-8F1E-19FB8BD22B59}" sibTransId="{59FE6F2B-8828-49D7-A17C-22C4B4472BB1}"/>
    <dgm:cxn modelId="{1076C80A-AA5A-422B-BB3D-982331C8F4DB}" srcId="{F236B82C-CE5B-49B4-A0B9-E02C4EE2A4C3}" destId="{EF0487F9-2F1B-4813-9790-D2D1985D2161}" srcOrd="4" destOrd="0" parTransId="{84F2DA26-A758-4000-804F-59404905F886}" sibTransId="{76D35311-1D96-48EC-8CD8-C739EE4297B8}"/>
    <dgm:cxn modelId="{489E1127-0881-4570-8D07-769D0E83C649}" type="presOf" srcId="{AE54F488-1524-48FC-9527-502BBECEC1EA}" destId="{2DD98274-99E9-4BB4-BC8F-617C99680522}" srcOrd="0" destOrd="0" presId="urn:microsoft.com/office/officeart/2005/8/layout/process5"/>
    <dgm:cxn modelId="{004EE20E-8006-4348-BA74-6F26AD38C13D}" type="presOf" srcId="{2BF56F05-87BA-403D-8707-87BCB6C547F5}" destId="{7FC220AB-36A4-4BA1-A4CB-B4D3D87B4E58}" srcOrd="0" destOrd="0" presId="urn:microsoft.com/office/officeart/2005/8/layout/process5"/>
    <dgm:cxn modelId="{CEBB41C8-2BBA-4877-94AA-BC92D3D76240}" srcId="{F236B82C-CE5B-49B4-A0B9-E02C4EE2A4C3}" destId="{DBE27E25-05B2-4ED1-B632-8D94D89BEEC3}" srcOrd="6" destOrd="0" parTransId="{EC40FD60-84CA-4523-B2F7-39112EA47766}" sibTransId="{C8306687-6FBF-4FF3-A9F8-8774A42B6412}"/>
    <dgm:cxn modelId="{561FA8DF-341B-470A-BFC6-6A9F29CD8A47}" type="presOf" srcId="{E54F05E0-87DD-41DB-86DA-972F0254C6CD}" destId="{9968F72C-9053-4BF9-AD07-950555AEDFF1}" srcOrd="0" destOrd="0" presId="urn:microsoft.com/office/officeart/2005/8/layout/process5"/>
    <dgm:cxn modelId="{8774CF88-945A-41C5-A272-B307286D59A6}" type="presOf" srcId="{EF0487F9-2F1B-4813-9790-D2D1985D2161}" destId="{4FE35270-5FEA-4417-AEB6-FE1E48399B19}" srcOrd="0" destOrd="0" presId="urn:microsoft.com/office/officeart/2005/8/layout/process5"/>
    <dgm:cxn modelId="{EAEF6A94-E27D-4892-BBE3-284BE1AEB76E}" type="presOf" srcId="{57CA6E2E-717D-471A-981D-D720F98BC8D2}" destId="{D9282245-AC05-4AC4-B410-658A05A9E342}" srcOrd="1" destOrd="0" presId="urn:microsoft.com/office/officeart/2005/8/layout/process5"/>
    <dgm:cxn modelId="{DF4524C0-D257-40B1-8EA7-7E28D68131CC}" type="presOf" srcId="{5AE4AE2A-101C-49AB-A3EA-E39AFFAD7AA2}" destId="{CADC8F56-E31E-442F-90A8-F0273F65FC6F}" srcOrd="0" destOrd="0" presId="urn:microsoft.com/office/officeart/2005/8/layout/process5"/>
    <dgm:cxn modelId="{700DAF78-585B-4534-862A-08C4A843CD4D}" type="presOf" srcId="{57CA6E2E-717D-471A-981D-D720F98BC8D2}" destId="{DB298F24-7EBF-4612-9FCC-50875A087009}" srcOrd="0" destOrd="0" presId="urn:microsoft.com/office/officeart/2005/8/layout/process5"/>
    <dgm:cxn modelId="{C98CC822-C870-42EF-BF4A-E6C3425658AF}" type="presOf" srcId="{6AA1EC69-D893-4AF4-9276-4EE2160C818B}" destId="{73500E84-668D-4379-A626-16C353290D96}" srcOrd="0" destOrd="0" presId="urn:microsoft.com/office/officeart/2005/8/layout/process5"/>
    <dgm:cxn modelId="{DE603C4B-4EA1-4A92-921B-4B4DE52AB191}" type="presOf" srcId="{5AE4AE2A-101C-49AB-A3EA-E39AFFAD7AA2}" destId="{6770E2D6-E1B0-466C-BEAE-1AC0FD7CAA64}" srcOrd="1" destOrd="0" presId="urn:microsoft.com/office/officeart/2005/8/layout/process5"/>
    <dgm:cxn modelId="{CEA64FBF-9642-4C48-BE60-6FCED4DFC26E}" type="presOf" srcId="{59FE6F2B-8828-49D7-A17C-22C4B4472BB1}" destId="{B4B38C07-8AD6-4FD2-9863-9970EA63AB78}" srcOrd="0" destOrd="0" presId="urn:microsoft.com/office/officeart/2005/8/layout/process5"/>
    <dgm:cxn modelId="{C73B862C-3597-410A-ABBB-5D9B17B11470}" type="presOf" srcId="{F236B82C-CE5B-49B4-A0B9-E02C4EE2A4C3}" destId="{CD16D0E2-224F-4352-8C20-32774250D226}" srcOrd="0" destOrd="0" presId="urn:microsoft.com/office/officeart/2005/8/layout/process5"/>
    <dgm:cxn modelId="{A3241C5A-24B2-4D87-8F7A-E8FBD7D62CC8}" type="presOf" srcId="{A7E7E17C-44E0-447E-A7AD-B4319605ED29}" destId="{F631BA54-C59C-4E72-B56D-D511B65CBDDB}" srcOrd="0" destOrd="0" presId="urn:microsoft.com/office/officeart/2005/8/layout/process5"/>
    <dgm:cxn modelId="{E1AC8985-FDB5-4A43-85AD-2BE3D9006612}" type="presOf" srcId="{6AA1EC69-D893-4AF4-9276-4EE2160C818B}" destId="{7DFDC30D-F387-4ED2-9FD1-E792F3D2F3B0}" srcOrd="1" destOrd="0" presId="urn:microsoft.com/office/officeart/2005/8/layout/process5"/>
    <dgm:cxn modelId="{ACC5C8D3-82CC-4FDB-8CF2-0801735339CE}" type="presOf" srcId="{AE54F488-1524-48FC-9527-502BBECEC1EA}" destId="{C421E666-3258-413D-86B8-D0DA9F91A9DE}" srcOrd="1" destOrd="0" presId="urn:microsoft.com/office/officeart/2005/8/layout/process5"/>
    <dgm:cxn modelId="{B649DA9B-D8BB-4186-8622-07CE26E9E9A0}" srcId="{F236B82C-CE5B-49B4-A0B9-E02C4EE2A4C3}" destId="{447ADCEC-8F41-451B-A27B-A4863E2E19D6}" srcOrd="0" destOrd="0" parTransId="{69C5B530-3020-4108-801F-EB5C0ABC1D8F}" sibTransId="{AE54F488-1524-48FC-9527-502BBECEC1EA}"/>
    <dgm:cxn modelId="{4B0E7CB3-A9B0-471D-BC8A-70D062513766}" type="presParOf" srcId="{CD16D0E2-224F-4352-8C20-32774250D226}" destId="{AC757C6C-3F8C-4D73-B612-B0A1D441E1AA}" srcOrd="0" destOrd="0" presId="urn:microsoft.com/office/officeart/2005/8/layout/process5"/>
    <dgm:cxn modelId="{5360B618-3B98-447D-A0D8-84713E4AA4B3}" type="presParOf" srcId="{CD16D0E2-224F-4352-8C20-32774250D226}" destId="{2DD98274-99E9-4BB4-BC8F-617C99680522}" srcOrd="1" destOrd="0" presId="urn:microsoft.com/office/officeart/2005/8/layout/process5"/>
    <dgm:cxn modelId="{3DE92601-1DD3-4432-8F7C-62A80211E218}" type="presParOf" srcId="{2DD98274-99E9-4BB4-BC8F-617C99680522}" destId="{C421E666-3258-413D-86B8-D0DA9F91A9DE}" srcOrd="0" destOrd="0" presId="urn:microsoft.com/office/officeart/2005/8/layout/process5"/>
    <dgm:cxn modelId="{322777D7-BA54-46EB-AB33-69461B133B4E}" type="presParOf" srcId="{CD16D0E2-224F-4352-8C20-32774250D226}" destId="{F631BA54-C59C-4E72-B56D-D511B65CBDDB}" srcOrd="2" destOrd="0" presId="urn:microsoft.com/office/officeart/2005/8/layout/process5"/>
    <dgm:cxn modelId="{10A42E62-346A-4C35-85C3-9956962F6646}" type="presParOf" srcId="{CD16D0E2-224F-4352-8C20-32774250D226}" destId="{CADC8F56-E31E-442F-90A8-F0273F65FC6F}" srcOrd="3" destOrd="0" presId="urn:microsoft.com/office/officeart/2005/8/layout/process5"/>
    <dgm:cxn modelId="{CB56ECE0-652D-4837-A7ED-81F859A9814D}" type="presParOf" srcId="{CADC8F56-E31E-442F-90A8-F0273F65FC6F}" destId="{6770E2D6-E1B0-466C-BEAE-1AC0FD7CAA64}" srcOrd="0" destOrd="0" presId="urn:microsoft.com/office/officeart/2005/8/layout/process5"/>
    <dgm:cxn modelId="{16D7C132-964D-4BEA-9525-00944034E5B5}" type="presParOf" srcId="{CD16D0E2-224F-4352-8C20-32774250D226}" destId="{179DB831-35B2-4AB9-BA63-6CA0108D4763}" srcOrd="4" destOrd="0" presId="urn:microsoft.com/office/officeart/2005/8/layout/process5"/>
    <dgm:cxn modelId="{44CC90C2-EBDC-4D80-BBA5-7E558C8E9330}" type="presParOf" srcId="{CD16D0E2-224F-4352-8C20-32774250D226}" destId="{73500E84-668D-4379-A626-16C353290D96}" srcOrd="5" destOrd="0" presId="urn:microsoft.com/office/officeart/2005/8/layout/process5"/>
    <dgm:cxn modelId="{55F439FD-7360-48E5-B083-EFDAAFC22B3A}" type="presParOf" srcId="{73500E84-668D-4379-A626-16C353290D96}" destId="{7DFDC30D-F387-4ED2-9FD1-E792F3D2F3B0}" srcOrd="0" destOrd="0" presId="urn:microsoft.com/office/officeart/2005/8/layout/process5"/>
    <dgm:cxn modelId="{D945ADB5-A25E-46C6-9475-700411173569}" type="presParOf" srcId="{CD16D0E2-224F-4352-8C20-32774250D226}" destId="{7FC220AB-36A4-4BA1-A4CB-B4D3D87B4E58}" srcOrd="6" destOrd="0" presId="urn:microsoft.com/office/officeart/2005/8/layout/process5"/>
    <dgm:cxn modelId="{F74994D5-33BB-47A6-A7C3-697AB628CCDB}" type="presParOf" srcId="{CD16D0E2-224F-4352-8C20-32774250D226}" destId="{B4B38C07-8AD6-4FD2-9863-9970EA63AB78}" srcOrd="7" destOrd="0" presId="urn:microsoft.com/office/officeart/2005/8/layout/process5"/>
    <dgm:cxn modelId="{2EEBFB69-35E7-4D2F-9B97-FA436673442C}" type="presParOf" srcId="{B4B38C07-8AD6-4FD2-9863-9970EA63AB78}" destId="{6D0AE635-8C06-4CCA-97D7-70D4827433B5}" srcOrd="0" destOrd="0" presId="urn:microsoft.com/office/officeart/2005/8/layout/process5"/>
    <dgm:cxn modelId="{BDA7DBB9-7D25-4629-AC2E-1C03E30A43FD}" type="presParOf" srcId="{CD16D0E2-224F-4352-8C20-32774250D226}" destId="{4FE35270-5FEA-4417-AEB6-FE1E48399B19}" srcOrd="8" destOrd="0" presId="urn:microsoft.com/office/officeart/2005/8/layout/process5"/>
    <dgm:cxn modelId="{FB31DF09-3D9E-4517-8BFB-DCAB94AEF316}" type="presParOf" srcId="{CD16D0E2-224F-4352-8C20-32774250D226}" destId="{5CEE18EF-B13A-48F9-A6B6-3D518982BE06}" srcOrd="9" destOrd="0" presId="urn:microsoft.com/office/officeart/2005/8/layout/process5"/>
    <dgm:cxn modelId="{3482979A-4964-4AB1-995C-F94E5BCE6CAD}" type="presParOf" srcId="{5CEE18EF-B13A-48F9-A6B6-3D518982BE06}" destId="{B5986836-AF84-4920-ADD1-AD4ADC890157}" srcOrd="0" destOrd="0" presId="urn:microsoft.com/office/officeart/2005/8/layout/process5"/>
    <dgm:cxn modelId="{C2FC0A5A-64C6-4E9A-AB82-00AB8ECA6D70}" type="presParOf" srcId="{CD16D0E2-224F-4352-8C20-32774250D226}" destId="{9968F72C-9053-4BF9-AD07-950555AEDFF1}" srcOrd="10" destOrd="0" presId="urn:microsoft.com/office/officeart/2005/8/layout/process5"/>
    <dgm:cxn modelId="{2FB2187E-620E-4B76-B540-CE8633AE0FD8}" type="presParOf" srcId="{CD16D0E2-224F-4352-8C20-32774250D226}" destId="{DB298F24-7EBF-4612-9FCC-50875A087009}" srcOrd="11" destOrd="0" presId="urn:microsoft.com/office/officeart/2005/8/layout/process5"/>
    <dgm:cxn modelId="{F777DED4-CB5E-4F35-A301-73E3F7D3242A}" type="presParOf" srcId="{DB298F24-7EBF-4612-9FCC-50875A087009}" destId="{D9282245-AC05-4AC4-B410-658A05A9E342}" srcOrd="0" destOrd="0" presId="urn:microsoft.com/office/officeart/2005/8/layout/process5"/>
    <dgm:cxn modelId="{7AA66C9D-C686-4B86-9581-577E6C0EF4FA}" type="presParOf" srcId="{CD16D0E2-224F-4352-8C20-32774250D226}" destId="{9411A725-2446-4CCC-A6CF-166358375E08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57C6C-3F8C-4D73-B612-B0A1D441E1AA}">
      <dsp:nvSpPr>
        <dsp:cNvPr id="0" name=""/>
        <dsp:cNvSpPr/>
      </dsp:nvSpPr>
      <dsp:spPr>
        <a:xfrm>
          <a:off x="4262" y="741768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bg1"/>
              </a:solidFill>
            </a:rPr>
            <a:t>9:00</a:t>
          </a:r>
          <a:r>
            <a:rPr lang="zh-TW" altLang="en-US" sz="2500" kern="1200" dirty="0" smtClean="0">
              <a:solidFill>
                <a:schemeClr val="bg1"/>
              </a:solidFill>
            </a:rPr>
            <a:t>出發</a:t>
          </a:r>
          <a:endParaRPr lang="zh-TW" altLang="en-US" sz="2500" kern="1200" dirty="0">
            <a:solidFill>
              <a:schemeClr val="bg1"/>
            </a:solidFill>
          </a:endParaRPr>
        </a:p>
      </dsp:txBody>
      <dsp:txXfrm>
        <a:off x="37012" y="774518"/>
        <a:ext cx="1798086" cy="1052651"/>
      </dsp:txXfrm>
    </dsp:sp>
    <dsp:sp modelId="{2DD98274-99E9-4BB4-BC8F-617C99680522}">
      <dsp:nvSpPr>
        <dsp:cNvPr id="0" name=""/>
        <dsp:cNvSpPr/>
      </dsp:nvSpPr>
      <dsp:spPr>
        <a:xfrm>
          <a:off x="2031843" y="1069759"/>
          <a:ext cx="395080" cy="462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2031843" y="1162193"/>
        <a:ext cx="276556" cy="277301"/>
      </dsp:txXfrm>
    </dsp:sp>
    <dsp:sp modelId="{F631BA54-C59C-4E72-B56D-D511B65CBDDB}">
      <dsp:nvSpPr>
        <dsp:cNvPr id="0" name=""/>
        <dsp:cNvSpPr/>
      </dsp:nvSpPr>
      <dsp:spPr>
        <a:xfrm>
          <a:off x="2613282" y="741768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3359043"/>
                <a:satOff val="-1570"/>
                <a:lumOff val="-1765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3359043"/>
                <a:satOff val="-1570"/>
                <a:lumOff val="-1765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>
              <a:solidFill>
                <a:schemeClr val="bg1"/>
              </a:solidFill>
            </a:rPr>
            <a:t>幸福碰碰車</a:t>
          </a:r>
          <a:endParaRPr lang="zh-TW" altLang="en-US" sz="2500" kern="1200" dirty="0">
            <a:solidFill>
              <a:schemeClr val="bg1"/>
            </a:solidFill>
          </a:endParaRPr>
        </a:p>
      </dsp:txBody>
      <dsp:txXfrm>
        <a:off x="2646032" y="774518"/>
        <a:ext cx="1798086" cy="1052651"/>
      </dsp:txXfrm>
    </dsp:sp>
    <dsp:sp modelId="{CADC8F56-E31E-442F-90A8-F0273F65FC6F}">
      <dsp:nvSpPr>
        <dsp:cNvPr id="0" name=""/>
        <dsp:cNvSpPr/>
      </dsp:nvSpPr>
      <dsp:spPr>
        <a:xfrm>
          <a:off x="4640864" y="1069759"/>
          <a:ext cx="395080" cy="462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4030852"/>
                <a:satOff val="-1883"/>
                <a:lumOff val="-2117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4030852"/>
                <a:satOff val="-1883"/>
                <a:lumOff val="-2117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4640864" y="1162193"/>
        <a:ext cx="276556" cy="277301"/>
      </dsp:txXfrm>
    </dsp:sp>
    <dsp:sp modelId="{179DB831-35B2-4AB9-BA63-6CA0108D4763}">
      <dsp:nvSpPr>
        <dsp:cNvPr id="0" name=""/>
        <dsp:cNvSpPr/>
      </dsp:nvSpPr>
      <dsp:spPr>
        <a:xfrm>
          <a:off x="5222303" y="741768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6718086"/>
                <a:satOff val="-3139"/>
                <a:lumOff val="-3529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6718086"/>
                <a:satOff val="-3139"/>
                <a:lumOff val="-3529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>
              <a:solidFill>
                <a:schemeClr val="bg1"/>
              </a:solidFill>
            </a:rPr>
            <a:t>戰火金剛</a:t>
          </a:r>
          <a:endParaRPr lang="zh-TW" altLang="en-US" sz="2500" kern="1200" dirty="0">
            <a:solidFill>
              <a:schemeClr val="bg1"/>
            </a:solidFill>
          </a:endParaRPr>
        </a:p>
      </dsp:txBody>
      <dsp:txXfrm>
        <a:off x="5255053" y="774518"/>
        <a:ext cx="1798086" cy="1052651"/>
      </dsp:txXfrm>
    </dsp:sp>
    <dsp:sp modelId="{73500E84-668D-4379-A626-16C353290D96}">
      <dsp:nvSpPr>
        <dsp:cNvPr id="0" name=""/>
        <dsp:cNvSpPr/>
      </dsp:nvSpPr>
      <dsp:spPr>
        <a:xfrm>
          <a:off x="7249884" y="1069759"/>
          <a:ext cx="395080" cy="462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8061703"/>
                <a:satOff val="-3767"/>
                <a:lumOff val="-4235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8061703"/>
                <a:satOff val="-3767"/>
                <a:lumOff val="-4235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7249884" y="1162193"/>
        <a:ext cx="276556" cy="277301"/>
      </dsp:txXfrm>
    </dsp:sp>
    <dsp:sp modelId="{7FC220AB-36A4-4BA1-A4CB-B4D3D87B4E58}">
      <dsp:nvSpPr>
        <dsp:cNvPr id="0" name=""/>
        <dsp:cNvSpPr/>
      </dsp:nvSpPr>
      <dsp:spPr>
        <a:xfrm>
          <a:off x="7831323" y="741768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10077129"/>
                <a:satOff val="-4709"/>
                <a:lumOff val="-5294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10077129"/>
                <a:satOff val="-4709"/>
                <a:lumOff val="-5294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bg1"/>
              </a:solidFill>
            </a:rPr>
            <a:t>宇宙迴旋</a:t>
          </a:r>
          <a:endParaRPr lang="zh-TW" altLang="en-US" sz="2500" kern="1200" dirty="0">
            <a:solidFill>
              <a:schemeClr val="bg1"/>
            </a:solidFill>
          </a:endParaRPr>
        </a:p>
      </dsp:txBody>
      <dsp:txXfrm>
        <a:off x="7864073" y="774518"/>
        <a:ext cx="1798086" cy="1052651"/>
      </dsp:txXfrm>
    </dsp:sp>
    <dsp:sp modelId="{B4B38C07-8AD6-4FD2-9863-9970EA63AB78}">
      <dsp:nvSpPr>
        <dsp:cNvPr id="0" name=""/>
        <dsp:cNvSpPr/>
      </dsp:nvSpPr>
      <dsp:spPr>
        <a:xfrm rot="5400000">
          <a:off x="8565576" y="1990370"/>
          <a:ext cx="395080" cy="462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12092555"/>
                <a:satOff val="-5650"/>
                <a:lumOff val="-635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12092555"/>
                <a:satOff val="-5650"/>
                <a:lumOff val="-635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-5400000">
        <a:off x="8624466" y="2023914"/>
        <a:ext cx="277301" cy="276556"/>
      </dsp:txXfrm>
    </dsp:sp>
    <dsp:sp modelId="{4FE35270-5FEA-4417-AEB6-FE1E48399B19}">
      <dsp:nvSpPr>
        <dsp:cNvPr id="0" name=""/>
        <dsp:cNvSpPr/>
      </dsp:nvSpPr>
      <dsp:spPr>
        <a:xfrm>
          <a:off x="7831323" y="2605354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13436172"/>
                <a:satOff val="-6278"/>
                <a:lumOff val="-7058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13436172"/>
                <a:satOff val="-6278"/>
                <a:lumOff val="-7058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>
              <a:solidFill>
                <a:schemeClr val="bg1"/>
              </a:solidFill>
            </a:rPr>
            <a:t>迷你卡丁</a:t>
          </a:r>
          <a:endParaRPr lang="zh-TW" altLang="en-US" sz="2500" kern="1200" dirty="0">
            <a:solidFill>
              <a:schemeClr val="bg1"/>
            </a:solidFill>
          </a:endParaRPr>
        </a:p>
      </dsp:txBody>
      <dsp:txXfrm>
        <a:off x="7864073" y="2638104"/>
        <a:ext cx="1798086" cy="1052651"/>
      </dsp:txXfrm>
    </dsp:sp>
    <dsp:sp modelId="{5CEE18EF-B13A-48F9-A6B6-3D518982BE06}">
      <dsp:nvSpPr>
        <dsp:cNvPr id="0" name=""/>
        <dsp:cNvSpPr/>
      </dsp:nvSpPr>
      <dsp:spPr>
        <a:xfrm rot="10800000">
          <a:off x="7272247" y="2933345"/>
          <a:ext cx="395080" cy="462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16123407"/>
                <a:satOff val="-7534"/>
                <a:lumOff val="-847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16123407"/>
                <a:satOff val="-7534"/>
                <a:lumOff val="-847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7390771" y="3025779"/>
        <a:ext cx="276556" cy="277301"/>
      </dsp:txXfrm>
    </dsp:sp>
    <dsp:sp modelId="{9968F72C-9053-4BF9-AD07-950555AEDFF1}">
      <dsp:nvSpPr>
        <dsp:cNvPr id="0" name=""/>
        <dsp:cNvSpPr/>
      </dsp:nvSpPr>
      <dsp:spPr>
        <a:xfrm>
          <a:off x="5222303" y="2605354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16795214"/>
                <a:satOff val="-7848"/>
                <a:lumOff val="-8823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16795214"/>
                <a:satOff val="-7848"/>
                <a:lumOff val="-8823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>
              <a:solidFill>
                <a:schemeClr val="bg1"/>
              </a:solidFill>
            </a:rPr>
            <a:t>坦克大戰</a:t>
          </a:r>
          <a:endParaRPr lang="zh-TW" altLang="en-US" sz="2500" kern="1200" dirty="0">
            <a:solidFill>
              <a:schemeClr val="bg1"/>
            </a:solidFill>
          </a:endParaRPr>
        </a:p>
      </dsp:txBody>
      <dsp:txXfrm>
        <a:off x="5255053" y="2638104"/>
        <a:ext cx="1798086" cy="1052651"/>
      </dsp:txXfrm>
    </dsp:sp>
    <dsp:sp modelId="{DB298F24-7EBF-4612-9FCC-50875A087009}">
      <dsp:nvSpPr>
        <dsp:cNvPr id="0" name=""/>
        <dsp:cNvSpPr/>
      </dsp:nvSpPr>
      <dsp:spPr>
        <a:xfrm rot="10800000">
          <a:off x="4663227" y="2933345"/>
          <a:ext cx="395080" cy="4621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20154258"/>
                <a:satOff val="-9417"/>
                <a:lumOff val="-10587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20154258"/>
                <a:satOff val="-9417"/>
                <a:lumOff val="-10587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4781751" y="3025779"/>
        <a:ext cx="276556" cy="277301"/>
      </dsp:txXfrm>
    </dsp:sp>
    <dsp:sp modelId="{9411A725-2446-4CCC-A6CF-166358375E08}">
      <dsp:nvSpPr>
        <dsp:cNvPr id="0" name=""/>
        <dsp:cNvSpPr/>
      </dsp:nvSpPr>
      <dsp:spPr>
        <a:xfrm>
          <a:off x="2613282" y="2605354"/>
          <a:ext cx="1863586" cy="111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20154258"/>
                <a:satOff val="-9417"/>
                <a:lumOff val="-10587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20154258"/>
                <a:satOff val="-9417"/>
                <a:lumOff val="-10587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smtClean="0">
              <a:solidFill>
                <a:schemeClr val="bg1"/>
              </a:solidFill>
            </a:rPr>
            <a:t>2:20</a:t>
          </a:r>
          <a:r>
            <a:rPr lang="zh-TW" altLang="en-US" sz="2500" kern="1200" smtClean="0">
              <a:solidFill>
                <a:schemeClr val="bg1"/>
              </a:solidFill>
            </a:rPr>
            <a:t>回家</a:t>
          </a:r>
          <a:r>
            <a:rPr lang="zh-TW" altLang="en-US" sz="2500" kern="1200" smtClean="0"/>
            <a:t/>
          </a:r>
          <a:br>
            <a:rPr lang="zh-TW" altLang="en-US" sz="2500" kern="1200" smtClean="0"/>
          </a:br>
          <a:endParaRPr lang="zh-TW" altLang="en-US" sz="2500" kern="1200" dirty="0">
            <a:solidFill>
              <a:schemeClr val="bg1"/>
            </a:solidFill>
          </a:endParaRPr>
        </a:p>
      </dsp:txBody>
      <dsp:txXfrm>
        <a:off x="2646032" y="2638104"/>
        <a:ext cx="1798086" cy="1052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12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31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362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1205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25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7071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408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603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27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72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4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02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31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55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70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23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25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tx1"/>
            </a:gs>
            <a:gs pos="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6B223E-B68C-4314-ADE1-EEE1C1F2673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D223AC-1A04-4041-AB25-B406B5CE4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620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60377" y="278545"/>
            <a:ext cx="9144000" cy="192024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去兒童新樂園玩</a:t>
            </a:r>
            <a:endParaRPr lang="zh-TW" altLang="en-US" dirty="0">
              <a:solidFill>
                <a:srgbClr val="FF0000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239692" y="6201547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00B05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作著</a:t>
            </a:r>
            <a:r>
              <a:rPr lang="en-US" altLang="zh-TW" sz="2800" dirty="0" smtClean="0">
                <a:solidFill>
                  <a:srgbClr val="00B05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rgbClr val="00B05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蔡曉蓉</a:t>
            </a:r>
            <a:endParaRPr lang="zh-TW" altLang="en-US" sz="2800" dirty="0">
              <a:solidFill>
                <a:srgbClr val="00B050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51376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34988" y="391251"/>
            <a:ext cx="6374675" cy="132556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FF0000"/>
                </a:solidFill>
              </a:rPr>
              <a:t>行程</a:t>
            </a:r>
            <a:endParaRPr lang="zh-TW" altLang="en-US" sz="7200" dirty="0">
              <a:solidFill>
                <a:srgbClr val="FF0000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519314"/>
              </p:ext>
            </p:extLst>
          </p:nvPr>
        </p:nvGraphicFramePr>
        <p:xfrm>
          <a:off x="267788" y="1716815"/>
          <a:ext cx="9699172" cy="4465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33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94063" y="450909"/>
            <a:ext cx="1863045" cy="1507067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</a:rPr>
              <a:t>收費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304903"/>
              </p:ext>
            </p:extLst>
          </p:nvPr>
        </p:nvGraphicFramePr>
        <p:xfrm>
          <a:off x="457198" y="1619794"/>
          <a:ext cx="11430001" cy="470263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01312">
                  <a:extLst>
                    <a:ext uri="{9D8B030D-6E8A-4147-A177-3AD203B41FA5}">
                      <a16:colId xmlns:a16="http://schemas.microsoft.com/office/drawing/2014/main" val="3579498237"/>
                    </a:ext>
                  </a:extLst>
                </a:gridCol>
                <a:gridCol w="414056">
                  <a:extLst>
                    <a:ext uri="{9D8B030D-6E8A-4147-A177-3AD203B41FA5}">
                      <a16:colId xmlns:a16="http://schemas.microsoft.com/office/drawing/2014/main" val="4204520589"/>
                    </a:ext>
                  </a:extLst>
                </a:gridCol>
                <a:gridCol w="828107">
                  <a:extLst>
                    <a:ext uri="{9D8B030D-6E8A-4147-A177-3AD203B41FA5}">
                      <a16:colId xmlns:a16="http://schemas.microsoft.com/office/drawing/2014/main" val="3315297272"/>
                    </a:ext>
                  </a:extLst>
                </a:gridCol>
                <a:gridCol w="401312">
                  <a:extLst>
                    <a:ext uri="{9D8B030D-6E8A-4147-A177-3AD203B41FA5}">
                      <a16:colId xmlns:a16="http://schemas.microsoft.com/office/drawing/2014/main" val="3723114335"/>
                    </a:ext>
                  </a:extLst>
                </a:gridCol>
                <a:gridCol w="1656213">
                  <a:extLst>
                    <a:ext uri="{9D8B030D-6E8A-4147-A177-3AD203B41FA5}">
                      <a16:colId xmlns:a16="http://schemas.microsoft.com/office/drawing/2014/main" val="480181110"/>
                    </a:ext>
                  </a:extLst>
                </a:gridCol>
                <a:gridCol w="3312428">
                  <a:extLst>
                    <a:ext uri="{9D8B030D-6E8A-4147-A177-3AD203B41FA5}">
                      <a16:colId xmlns:a16="http://schemas.microsoft.com/office/drawing/2014/main" val="3082001276"/>
                    </a:ext>
                  </a:extLst>
                </a:gridCol>
                <a:gridCol w="4416573">
                  <a:extLst>
                    <a:ext uri="{9D8B030D-6E8A-4147-A177-3AD203B41FA5}">
                      <a16:colId xmlns:a16="http://schemas.microsoft.com/office/drawing/2014/main" val="2485610502"/>
                    </a:ext>
                  </a:extLst>
                </a:gridCol>
              </a:tblGrid>
              <a:tr h="163389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票種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門票</a:t>
                      </a:r>
                      <a:r>
                        <a:rPr lang="en-US" altLang="zh-TW" sz="1100">
                          <a:effectLst/>
                        </a:rPr>
                        <a:t>【</a:t>
                      </a:r>
                      <a:r>
                        <a:rPr lang="zh-TW" altLang="en-US" sz="1100">
                          <a:effectLst/>
                        </a:rPr>
                        <a:t>適用紙本五倍券及數位五倍券</a:t>
                      </a:r>
                      <a:r>
                        <a:rPr lang="en-US" altLang="zh-TW" sz="1100">
                          <a:effectLst/>
                        </a:rPr>
                        <a:t>】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effectLst/>
                        </a:rPr>
                        <a:t>園區自營遊樂設施</a:t>
                      </a:r>
                      <a:br>
                        <a:rPr lang="zh-TW" altLang="en-US" sz="1100" dirty="0">
                          <a:effectLst/>
                        </a:rPr>
                      </a:br>
                      <a:r>
                        <a:rPr lang="zh-TW" altLang="en-US" sz="1100" dirty="0">
                          <a:effectLst/>
                        </a:rPr>
                        <a:t>（每項每次）</a:t>
                      </a:r>
                      <a:endParaRPr lang="zh-TW" altLang="en-US" sz="11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委外小型遊樂設施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（每項每次）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小小水樂園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</a:t>
                      </a:r>
                      <a:r>
                        <a:rPr lang="zh-TW" altLang="en-US" sz="1100">
                          <a:effectLst/>
                        </a:rPr>
                        <a:t>夏季開放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  <a:br>
                        <a:rPr lang="en-US" altLang="zh-TW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（每次）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extLst>
                  <a:ext uri="{0D108BD9-81ED-4DB2-BD59-A6C34878D82A}">
                    <a16:rowId xmlns:a16="http://schemas.microsoft.com/office/drawing/2014/main" val="4255864584"/>
                  </a:ext>
                </a:extLst>
              </a:tr>
              <a:tr h="143484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全票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優待票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(5</a:t>
                      </a:r>
                      <a:r>
                        <a:rPr lang="zh-TW" altLang="en-US" sz="1100">
                          <a:effectLst/>
                        </a:rPr>
                        <a:t>折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  <a:endParaRPr lang="en-US" altLang="zh-TW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團體票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(7</a:t>
                      </a:r>
                      <a:r>
                        <a:rPr lang="zh-TW" altLang="en-US" sz="1100">
                          <a:effectLst/>
                        </a:rPr>
                        <a:t>折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  <a:endParaRPr lang="en-US" altLang="zh-TW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338" marR="17338" marT="17338" marB="17338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436353"/>
                  </a:ext>
                </a:extLst>
              </a:tr>
              <a:tr h="43957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100">
                          <a:effectLst/>
                        </a:rPr>
                        <a:t>票價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</a:t>
                      </a:r>
                      <a:r>
                        <a:rPr lang="zh-TW" altLang="en-US" sz="1100">
                          <a:effectLst/>
                        </a:rPr>
                        <a:t>元，含稅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</a:t>
                      </a: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15</a:t>
                      </a: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</a:t>
                      </a:r>
                      <a:r>
                        <a:rPr lang="zh-TW" altLang="en-US" sz="1100">
                          <a:effectLst/>
                        </a:rPr>
                        <a:t>人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以上</a:t>
                      </a:r>
                    </a:p>
                  </a:txBody>
                  <a:tcPr marL="17338" marR="17338" marT="17338" marB="17338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 (7</a:t>
                      </a:r>
                      <a:r>
                        <a:rPr lang="zh-TW" altLang="en-US" sz="1100">
                          <a:effectLst/>
                        </a:rPr>
                        <a:t>項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50-80</a:t>
                      </a:r>
                    </a:p>
                  </a:txBody>
                  <a:tcPr marL="17338" marR="17338" marT="17338" marB="1733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50</a:t>
                      </a:r>
                    </a:p>
                  </a:txBody>
                  <a:tcPr marL="17338" marR="17338" marT="17338" marB="17338" anchor="ctr"/>
                </a:tc>
                <a:extLst>
                  <a:ext uri="{0D108BD9-81ED-4DB2-BD59-A6C34878D82A}">
                    <a16:rowId xmlns:a16="http://schemas.microsoft.com/office/drawing/2014/main" val="1367567743"/>
                  </a:ext>
                </a:extLst>
              </a:tr>
              <a:tr h="11943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20 (8</a:t>
                      </a:r>
                      <a:r>
                        <a:rPr lang="zh-TW" altLang="en-US" sz="1100" dirty="0"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</a:p>
                  </a:txBody>
                  <a:tcPr marL="17338" marR="17338" marT="17338" marB="17338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970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3470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48645" y="633549"/>
            <a:ext cx="2314303" cy="1507067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chemeClr val="bg1"/>
                </a:solidFill>
              </a:rPr>
              <a:t>宇宙迴旋</a:t>
            </a:r>
            <a:br>
              <a:rPr lang="zh-TW" altLang="en-US" dirty="0">
                <a:solidFill>
                  <a:schemeClr val="bg1"/>
                </a:solidFill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40520" y="2788921"/>
            <a:ext cx="4937655" cy="3615267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3200" dirty="0">
                <a:solidFill>
                  <a:srgbClr val="FF0000"/>
                </a:solidFill>
                <a:latin typeface="Arial" panose="020B0604020202020204" pitchFamily="34" charset="0"/>
              </a:rPr>
              <a:t>!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796" y="2394878"/>
            <a:ext cx="5518755" cy="4009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734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8229" y="672977"/>
            <a:ext cx="4062548" cy="1507067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7030A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79262" y="2815046"/>
            <a:ext cx="4937655" cy="361526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bg1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以繽紛彩繪的跑車為主題，讓小朋友駕駛最酷、最炫的跑車，奔馳與追逐。</a:t>
            </a:r>
          </a:p>
        </p:txBody>
      </p:sp>
      <p:pic>
        <p:nvPicPr>
          <p:cNvPr id="3074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02" y="2643514"/>
            <a:ext cx="5277771" cy="395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436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70112" y="3494313"/>
            <a:ext cx="8001000" cy="297180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70212" y="369147"/>
            <a:ext cx="6400800" cy="1947333"/>
          </a:xfrm>
        </p:spPr>
        <p:txBody>
          <a:bodyPr/>
          <a:lstStyle/>
          <a:p>
            <a:pPr algn="ctr"/>
            <a:r>
              <a:rPr lang="zh-TW" altLang="en-US" sz="4800" b="1" dirty="0">
                <a:solidFill>
                  <a:srgbClr val="FF0000"/>
                </a:solidFill>
                <a:latin typeface="+mn-ea"/>
              </a:rPr>
              <a:t>兒童新樂園簡介</a:t>
            </a:r>
          </a:p>
          <a:p>
            <a:endParaRPr lang="zh-TW" altLang="en-US" dirty="0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70112" y="1828800"/>
            <a:ext cx="8639627" cy="474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571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46902" y="594600"/>
            <a:ext cx="2175966" cy="1507067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+mn-ea"/>
                <a:ea typeface="+mn-ea"/>
              </a:rPr>
              <a:t>資料</a:t>
            </a:r>
            <a:endParaRPr lang="zh-TW" altLang="en-US" sz="66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503" y="3135086"/>
            <a:ext cx="11717383" cy="2468880"/>
          </a:xfrm>
        </p:spPr>
        <p:txBody>
          <a:bodyPr>
            <a:normAutofit/>
          </a:bodyPr>
          <a:lstStyle/>
          <a:p>
            <a:r>
              <a:rPr lang="zh-TW" altLang="en-US" sz="3200" cap="all" dirty="0">
                <a:ln w="3175" cmpd="sng">
                  <a:noFill/>
                </a:ln>
                <a:solidFill>
                  <a:schemeClr val="bg1"/>
                </a:solidFill>
                <a:latin typeface="+mn-ea"/>
                <a:cs typeface="+mj-cs"/>
              </a:rPr>
              <a:t>兒童新</a:t>
            </a:r>
            <a:r>
              <a:rPr lang="zh-TW" altLang="en-US" sz="3200" cap="all" dirty="0" smtClean="0">
                <a:ln w="3175" cmpd="sng">
                  <a:noFill/>
                </a:ln>
                <a:solidFill>
                  <a:schemeClr val="bg1"/>
                </a:solidFill>
                <a:latin typeface="+mn-ea"/>
                <a:cs typeface="+mj-cs"/>
              </a:rPr>
              <a:t>樂園：</a:t>
            </a:r>
            <a:r>
              <a:rPr lang="en-US" altLang="zh-TW" sz="3200" dirty="0">
                <a:solidFill>
                  <a:schemeClr val="bg1"/>
                </a:solidFill>
                <a:latin typeface="+mn-ea"/>
              </a:rPr>
              <a:t>https://www.tcap.taipei/cp.aspx?n=57F1A46B66881160&amp;s=40099B55372ED816</a:t>
            </a:r>
            <a:endParaRPr lang="zh-TW" altLang="en-US" sz="32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324338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63</TotalTime>
  <Words>193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文鼎ＰＯＰ－２</vt:lpstr>
      <vt:lpstr>文鼎ＰＯＰ－４</vt:lpstr>
      <vt:lpstr>微軟正黑體</vt:lpstr>
      <vt:lpstr>Arial</vt:lpstr>
      <vt:lpstr>Century Gothic</vt:lpstr>
      <vt:lpstr>Wingdings 3</vt:lpstr>
      <vt:lpstr>切割線</vt:lpstr>
      <vt:lpstr>去兒童新樂園玩</vt:lpstr>
      <vt:lpstr>行程</vt:lpstr>
      <vt:lpstr>收費</vt:lpstr>
      <vt:lpstr>宇宙迴旋 </vt:lpstr>
      <vt:lpstr>幸福碰碰車</vt:lpstr>
      <vt:lpstr>PowerPoint 簡報</vt:lpstr>
      <vt:lpstr>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去兒童樂園玩</dc:title>
  <dc:creator>Windows 使用者</dc:creator>
  <cp:lastModifiedBy>Windows 使用者</cp:lastModifiedBy>
  <cp:revision>10</cp:revision>
  <dcterms:created xsi:type="dcterms:W3CDTF">2021-12-28T06:38:12Z</dcterms:created>
  <dcterms:modified xsi:type="dcterms:W3CDTF">2022-01-11T06:41:28Z</dcterms:modified>
</cp:coreProperties>
</file>