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99FF"/>
    <a:srgbClr val="9966FF"/>
    <a:srgbClr val="FFCCFF"/>
    <a:srgbClr val="C5EC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417992-AAC4-448E-81F5-DF6CC30C05DE}" type="doc">
      <dgm:prSet loTypeId="urn:microsoft.com/office/officeart/2005/8/layout/process5" loCatId="process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E2F752E-6D4A-455B-8830-E51CA7269855}">
      <dgm:prSet phldrT="[文字]"/>
      <dgm:spPr>
        <a:solidFill>
          <a:srgbClr val="7030A0"/>
        </a:solidFill>
      </dgm:spPr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咖啡杯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1D0B04E0-0C76-465B-A0DD-164139F9759B}" type="parTrans" cxnId="{19F152EE-19FB-4084-AD49-57B5C572C306}">
      <dgm:prSet/>
      <dgm:spPr/>
      <dgm:t>
        <a:bodyPr/>
        <a:lstStyle/>
        <a:p>
          <a:endParaRPr lang="zh-TW" altLang="en-US"/>
        </a:p>
      </dgm:t>
    </dgm:pt>
    <dgm:pt modelId="{D9DCC687-2713-46C3-839E-F87A9BF0A5D8}" type="sibTrans" cxnId="{19F152EE-19FB-4084-AD49-57B5C572C306}">
      <dgm:prSet/>
      <dgm:spPr/>
      <dgm:t>
        <a:bodyPr/>
        <a:lstStyle/>
        <a:p>
          <a:endParaRPr lang="zh-TW" altLang="en-US"/>
        </a:p>
      </dgm:t>
    </dgm:pt>
    <dgm:pt modelId="{296C9B2F-C429-4A90-AECE-19A63445BF2D}">
      <dgm:prSet/>
      <dgm:spPr>
        <a:solidFill>
          <a:srgbClr val="FF66FF"/>
        </a:solidFill>
      </dgm:spPr>
      <dgm:t>
        <a:bodyPr/>
        <a:lstStyle/>
        <a:p>
          <a:r>
            <a:rPr lang="zh-TW" altLang="en-US" b="0" i="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宇宙迴旋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671B5AAE-B072-472C-A4ED-D1292C9BA3B4}" type="parTrans" cxnId="{A7F256B1-891C-44B1-8D3B-1E5B8A6F9354}">
      <dgm:prSet/>
      <dgm:spPr/>
      <dgm:t>
        <a:bodyPr/>
        <a:lstStyle/>
        <a:p>
          <a:endParaRPr lang="zh-TW" altLang="en-US"/>
        </a:p>
      </dgm:t>
    </dgm:pt>
    <dgm:pt modelId="{C0900A60-4BB4-499F-BC53-1C48E737D53A}" type="sibTrans" cxnId="{A7F256B1-891C-44B1-8D3B-1E5B8A6F9354}">
      <dgm:prSet/>
      <dgm:spPr/>
      <dgm:t>
        <a:bodyPr/>
        <a:lstStyle/>
        <a:p>
          <a:endParaRPr lang="zh-TW" altLang="en-US"/>
        </a:p>
      </dgm:t>
    </dgm:pt>
    <dgm:pt modelId="{99EB6B68-BBA4-4CE8-9290-8C9F6E45FAE6}">
      <dgm:prSet phldrT="[文字]"/>
      <dgm:spPr>
        <a:solidFill>
          <a:srgbClr val="FF0000"/>
        </a:solidFill>
      </dgm:spPr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開始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1E30AB49-BEC0-4AE6-82AD-294BFC087BC3}" type="parTrans" cxnId="{F060BA60-14EE-4187-BCA0-FE8721255AF1}">
      <dgm:prSet/>
      <dgm:spPr/>
      <dgm:t>
        <a:bodyPr/>
        <a:lstStyle/>
        <a:p>
          <a:endParaRPr lang="zh-TW" altLang="en-US"/>
        </a:p>
      </dgm:t>
    </dgm:pt>
    <dgm:pt modelId="{94E1C700-7460-42C3-9861-0D31C26DABD6}" type="sibTrans" cxnId="{F060BA60-14EE-4187-BCA0-FE8721255AF1}">
      <dgm:prSet/>
      <dgm:spPr/>
      <dgm:t>
        <a:bodyPr/>
        <a:lstStyle/>
        <a:p>
          <a:endParaRPr lang="zh-TW" altLang="en-US"/>
        </a:p>
      </dgm:t>
    </dgm:pt>
    <dgm:pt modelId="{A3402EB9-A7AF-4D43-B7D7-BFF6DD88055B}">
      <dgm:prSet phldrT="[文字]"/>
      <dgm:spPr>
        <a:solidFill>
          <a:srgbClr val="FFC000"/>
        </a:solidFill>
      </dgm:spPr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吼吼樹屋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7E7ED09C-BA80-421B-8D73-EF716CB0EC14}" type="parTrans" cxnId="{178EFC90-C3EF-49A6-A27C-5E351172E243}">
      <dgm:prSet/>
      <dgm:spPr/>
      <dgm:t>
        <a:bodyPr/>
        <a:lstStyle/>
        <a:p>
          <a:endParaRPr lang="zh-TW" altLang="en-US"/>
        </a:p>
      </dgm:t>
    </dgm:pt>
    <dgm:pt modelId="{E3463998-2505-4600-AF22-4B903EBEF63D}" type="sibTrans" cxnId="{178EFC90-C3EF-49A6-A27C-5E351172E243}">
      <dgm:prSet/>
      <dgm:spPr/>
      <dgm:t>
        <a:bodyPr/>
        <a:lstStyle/>
        <a:p>
          <a:endParaRPr lang="zh-TW" altLang="en-US"/>
        </a:p>
      </dgm:t>
    </dgm:pt>
    <dgm:pt modelId="{055D3E29-6127-4DCD-94CC-15907179C441}">
      <dgm:prSet phldrT="[文字]"/>
      <dgm:spPr>
        <a:solidFill>
          <a:srgbClr val="FFFF00"/>
        </a:solidFill>
      </dgm:spPr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尋寶船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6D2A9B17-B805-4D93-8354-EAC429E9C184}" type="parTrans" cxnId="{DB72FDE8-A1AC-404D-B93C-51595C9AFCB2}">
      <dgm:prSet/>
      <dgm:spPr/>
      <dgm:t>
        <a:bodyPr/>
        <a:lstStyle/>
        <a:p>
          <a:endParaRPr lang="zh-TW" altLang="en-US"/>
        </a:p>
      </dgm:t>
    </dgm:pt>
    <dgm:pt modelId="{63478094-F82D-4BF3-AC96-42EAC59942FA}" type="sibTrans" cxnId="{DB72FDE8-A1AC-404D-B93C-51595C9AFCB2}">
      <dgm:prSet/>
      <dgm:spPr/>
      <dgm:t>
        <a:bodyPr/>
        <a:lstStyle/>
        <a:p>
          <a:endParaRPr lang="zh-TW" altLang="en-US"/>
        </a:p>
      </dgm:t>
    </dgm:pt>
    <dgm:pt modelId="{21DEBA5F-36B4-4234-A8D1-37E28DE39DA2}">
      <dgm:prSet phldrT="[文字]"/>
      <dgm:spPr/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碰碰車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EE15E400-F7E9-4BA8-8EB7-A4B5583FFB47}" type="parTrans" cxnId="{1AFCDE95-2D8D-4084-83A0-6F403A06B6B7}">
      <dgm:prSet/>
      <dgm:spPr/>
      <dgm:t>
        <a:bodyPr/>
        <a:lstStyle/>
        <a:p>
          <a:endParaRPr lang="zh-TW" altLang="en-US"/>
        </a:p>
      </dgm:t>
    </dgm:pt>
    <dgm:pt modelId="{09E9B23B-7A2D-4DE5-8E7C-C0BB7BCDC9EE}" type="sibTrans" cxnId="{1AFCDE95-2D8D-4084-83A0-6F403A06B6B7}">
      <dgm:prSet/>
      <dgm:spPr/>
      <dgm:t>
        <a:bodyPr/>
        <a:lstStyle/>
        <a:p>
          <a:endParaRPr lang="zh-TW" altLang="en-US"/>
        </a:p>
      </dgm:t>
    </dgm:pt>
    <dgm:pt modelId="{876921D7-DEC0-4C9B-9591-124B4F3D571F}">
      <dgm:prSet phldrT="[文字]"/>
      <dgm:spPr>
        <a:solidFill>
          <a:srgbClr val="00B0F0"/>
        </a:solidFill>
      </dgm:spPr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摩天輪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C77467BF-1213-4DC5-943F-0CFE632542B7}" type="parTrans" cxnId="{E4DFAB01-4051-4021-B927-6AC79CFAA02F}">
      <dgm:prSet/>
      <dgm:spPr/>
      <dgm:t>
        <a:bodyPr/>
        <a:lstStyle/>
        <a:p>
          <a:endParaRPr lang="zh-TW" altLang="en-US"/>
        </a:p>
      </dgm:t>
    </dgm:pt>
    <dgm:pt modelId="{FDF95EDA-AECD-4B34-9817-37C7B371AA2B}" type="sibTrans" cxnId="{E4DFAB01-4051-4021-B927-6AC79CFAA02F}">
      <dgm:prSet/>
      <dgm:spPr/>
      <dgm:t>
        <a:bodyPr/>
        <a:lstStyle/>
        <a:p>
          <a:endParaRPr lang="zh-TW" altLang="en-US"/>
        </a:p>
      </dgm:t>
    </dgm:pt>
    <dgm:pt modelId="{5F4C3ECD-9A44-47B9-B8AD-3EEAC2E6706C}">
      <dgm:prSet phldrT="[文字]"/>
      <dgm:spPr>
        <a:solidFill>
          <a:srgbClr val="0070C0"/>
        </a:solidFill>
      </dgm:spPr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密室逃脫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8C3D32EF-EFD9-45B8-8FF3-748FBD546D2B}" type="parTrans" cxnId="{9C247149-642E-4F88-9910-4937DFAEF4D2}">
      <dgm:prSet/>
      <dgm:spPr/>
      <dgm:t>
        <a:bodyPr/>
        <a:lstStyle/>
        <a:p>
          <a:endParaRPr lang="zh-TW" altLang="en-US"/>
        </a:p>
      </dgm:t>
    </dgm:pt>
    <dgm:pt modelId="{1A574229-4B41-4388-94B4-A5CC0FA4769D}" type="sibTrans" cxnId="{9C247149-642E-4F88-9910-4937DFAEF4D2}">
      <dgm:prSet/>
      <dgm:spPr/>
      <dgm:t>
        <a:bodyPr/>
        <a:lstStyle/>
        <a:p>
          <a:endParaRPr lang="zh-TW" altLang="en-US"/>
        </a:p>
      </dgm:t>
    </dgm:pt>
    <dgm:pt modelId="{066C9CD6-BCC6-44E1-992F-226AFBF8906A}" type="pres">
      <dgm:prSet presAssocID="{6F417992-AAC4-448E-81F5-DF6CC30C05D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24BE36D-B1FE-43D2-9149-E1FE2B64B952}" type="pres">
      <dgm:prSet presAssocID="{99EB6B68-BBA4-4CE8-9290-8C9F6E45FAE6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1B55AA-7123-426C-9366-8D3BACA8DCB1}" type="pres">
      <dgm:prSet presAssocID="{94E1C700-7460-42C3-9861-0D31C26DABD6}" presName="sibTrans" presStyleLbl="sibTrans2D1" presStyleIdx="0" presStyleCnt="7"/>
      <dgm:spPr/>
      <dgm:t>
        <a:bodyPr/>
        <a:lstStyle/>
        <a:p>
          <a:endParaRPr lang="zh-TW" altLang="en-US"/>
        </a:p>
      </dgm:t>
    </dgm:pt>
    <dgm:pt modelId="{2D1155DE-6339-46E1-9782-4827FFD250C5}" type="pres">
      <dgm:prSet presAssocID="{94E1C700-7460-42C3-9861-0D31C26DABD6}" presName="connectorText" presStyleLbl="sibTrans2D1" presStyleIdx="0" presStyleCnt="7"/>
      <dgm:spPr/>
      <dgm:t>
        <a:bodyPr/>
        <a:lstStyle/>
        <a:p>
          <a:endParaRPr lang="zh-TW" altLang="en-US"/>
        </a:p>
      </dgm:t>
    </dgm:pt>
    <dgm:pt modelId="{0DBBA1E3-D222-4D0A-A556-4AFA378824FA}" type="pres">
      <dgm:prSet presAssocID="{A3402EB9-A7AF-4D43-B7D7-BFF6DD88055B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714A20-542D-492D-803F-2719AE16B60F}" type="pres">
      <dgm:prSet presAssocID="{E3463998-2505-4600-AF22-4B903EBEF63D}" presName="sibTrans" presStyleLbl="sibTrans2D1" presStyleIdx="1" presStyleCnt="7"/>
      <dgm:spPr/>
      <dgm:t>
        <a:bodyPr/>
        <a:lstStyle/>
        <a:p>
          <a:endParaRPr lang="zh-TW" altLang="en-US"/>
        </a:p>
      </dgm:t>
    </dgm:pt>
    <dgm:pt modelId="{EA9E31FA-C36F-4DFA-8CDD-444C7BA30F41}" type="pres">
      <dgm:prSet presAssocID="{E3463998-2505-4600-AF22-4B903EBEF63D}" presName="connectorText" presStyleLbl="sibTrans2D1" presStyleIdx="1" presStyleCnt="7"/>
      <dgm:spPr/>
      <dgm:t>
        <a:bodyPr/>
        <a:lstStyle/>
        <a:p>
          <a:endParaRPr lang="zh-TW" altLang="en-US"/>
        </a:p>
      </dgm:t>
    </dgm:pt>
    <dgm:pt modelId="{DEA4BB74-3EA6-4D8F-AED2-E69AF263113D}" type="pres">
      <dgm:prSet presAssocID="{055D3E29-6127-4DCD-94CC-15907179C441}" presName="node" presStyleLbl="node1" presStyleIdx="2" presStyleCnt="8" custLinFactNeighborX="-3879" custLinFactNeighborY="107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C81141-45F8-4AB6-A128-1549BCB156C3}" type="pres">
      <dgm:prSet presAssocID="{63478094-F82D-4BF3-AC96-42EAC59942FA}" presName="sibTrans" presStyleLbl="sibTrans2D1" presStyleIdx="2" presStyleCnt="7"/>
      <dgm:spPr/>
      <dgm:t>
        <a:bodyPr/>
        <a:lstStyle/>
        <a:p>
          <a:endParaRPr lang="zh-TW" altLang="en-US"/>
        </a:p>
      </dgm:t>
    </dgm:pt>
    <dgm:pt modelId="{50AE54C5-3601-4C6D-B6C6-8FE0ABCC745E}" type="pres">
      <dgm:prSet presAssocID="{63478094-F82D-4BF3-AC96-42EAC59942FA}" presName="connectorText" presStyleLbl="sibTrans2D1" presStyleIdx="2" presStyleCnt="7"/>
      <dgm:spPr/>
      <dgm:t>
        <a:bodyPr/>
        <a:lstStyle/>
        <a:p>
          <a:endParaRPr lang="zh-TW" altLang="en-US"/>
        </a:p>
      </dgm:t>
    </dgm:pt>
    <dgm:pt modelId="{5E021AE5-5A5D-4EFB-AEAF-C3EDE999DC5F}" type="pres">
      <dgm:prSet presAssocID="{21DEBA5F-36B4-4234-A8D1-37E28DE39DA2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95A401-7AE1-4F6F-8CD7-455D90271CD8}" type="pres">
      <dgm:prSet presAssocID="{09E9B23B-7A2D-4DE5-8E7C-C0BB7BCDC9EE}" presName="sibTrans" presStyleLbl="sibTrans2D1" presStyleIdx="3" presStyleCnt="7"/>
      <dgm:spPr/>
      <dgm:t>
        <a:bodyPr/>
        <a:lstStyle/>
        <a:p>
          <a:endParaRPr lang="zh-TW" altLang="en-US"/>
        </a:p>
      </dgm:t>
    </dgm:pt>
    <dgm:pt modelId="{C6EA857F-1F19-4668-B4EC-EBCF19E43841}" type="pres">
      <dgm:prSet presAssocID="{09E9B23B-7A2D-4DE5-8E7C-C0BB7BCDC9EE}" presName="connectorText" presStyleLbl="sibTrans2D1" presStyleIdx="3" presStyleCnt="7"/>
      <dgm:spPr/>
      <dgm:t>
        <a:bodyPr/>
        <a:lstStyle/>
        <a:p>
          <a:endParaRPr lang="zh-TW" altLang="en-US"/>
        </a:p>
      </dgm:t>
    </dgm:pt>
    <dgm:pt modelId="{19FAC85D-82AE-4E0A-86BF-DB11ACDC79CF}" type="pres">
      <dgm:prSet presAssocID="{876921D7-DEC0-4C9B-9591-124B4F3D571F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1C135A-6C8A-4629-BB35-89488403236D}" type="pres">
      <dgm:prSet presAssocID="{FDF95EDA-AECD-4B34-9817-37C7B371AA2B}" presName="sibTrans" presStyleLbl="sibTrans2D1" presStyleIdx="4" presStyleCnt="7"/>
      <dgm:spPr/>
      <dgm:t>
        <a:bodyPr/>
        <a:lstStyle/>
        <a:p>
          <a:endParaRPr lang="zh-TW" altLang="en-US"/>
        </a:p>
      </dgm:t>
    </dgm:pt>
    <dgm:pt modelId="{EA822B06-C445-44BC-90AA-3F6C525AF9B2}" type="pres">
      <dgm:prSet presAssocID="{FDF95EDA-AECD-4B34-9817-37C7B371AA2B}" presName="connectorText" presStyleLbl="sibTrans2D1" presStyleIdx="4" presStyleCnt="7"/>
      <dgm:spPr/>
      <dgm:t>
        <a:bodyPr/>
        <a:lstStyle/>
        <a:p>
          <a:endParaRPr lang="zh-TW" altLang="en-US"/>
        </a:p>
      </dgm:t>
    </dgm:pt>
    <dgm:pt modelId="{794FB3C3-1AFE-41BC-B228-4AA4980DC257}" type="pres">
      <dgm:prSet presAssocID="{5F4C3ECD-9A44-47B9-B8AD-3EEAC2E6706C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9B38FA-AE67-46EB-9780-617B2F0B4F5E}" type="pres">
      <dgm:prSet presAssocID="{1A574229-4B41-4388-94B4-A5CC0FA4769D}" presName="sibTrans" presStyleLbl="sibTrans2D1" presStyleIdx="5" presStyleCnt="7"/>
      <dgm:spPr/>
      <dgm:t>
        <a:bodyPr/>
        <a:lstStyle/>
        <a:p>
          <a:endParaRPr lang="zh-TW" altLang="en-US"/>
        </a:p>
      </dgm:t>
    </dgm:pt>
    <dgm:pt modelId="{63FD6950-C5ED-4B95-8383-32AB301A6735}" type="pres">
      <dgm:prSet presAssocID="{1A574229-4B41-4388-94B4-A5CC0FA4769D}" presName="connectorText" presStyleLbl="sibTrans2D1" presStyleIdx="5" presStyleCnt="7"/>
      <dgm:spPr/>
      <dgm:t>
        <a:bodyPr/>
        <a:lstStyle/>
        <a:p>
          <a:endParaRPr lang="zh-TW" altLang="en-US"/>
        </a:p>
      </dgm:t>
    </dgm:pt>
    <dgm:pt modelId="{6FB733FD-7CB4-4BBD-988D-DF68E9A6641C}" type="pres">
      <dgm:prSet presAssocID="{0E2F752E-6D4A-455B-8830-E51CA7269855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51BA9A-98E9-429C-AC73-64422CB7DF70}" type="pres">
      <dgm:prSet presAssocID="{D9DCC687-2713-46C3-839E-F87A9BF0A5D8}" presName="sibTrans" presStyleLbl="sibTrans2D1" presStyleIdx="6" presStyleCnt="7"/>
      <dgm:spPr/>
      <dgm:t>
        <a:bodyPr/>
        <a:lstStyle/>
        <a:p>
          <a:endParaRPr lang="zh-TW" altLang="en-US"/>
        </a:p>
      </dgm:t>
    </dgm:pt>
    <dgm:pt modelId="{6B2E2F1C-542C-4D6E-A221-3437611CD041}" type="pres">
      <dgm:prSet presAssocID="{D9DCC687-2713-46C3-839E-F87A9BF0A5D8}" presName="connectorText" presStyleLbl="sibTrans2D1" presStyleIdx="6" presStyleCnt="7"/>
      <dgm:spPr/>
      <dgm:t>
        <a:bodyPr/>
        <a:lstStyle/>
        <a:p>
          <a:endParaRPr lang="zh-TW" altLang="en-US"/>
        </a:p>
      </dgm:t>
    </dgm:pt>
    <dgm:pt modelId="{B4B162B0-AE26-41B2-9ABA-A3F5B4BC7942}" type="pres">
      <dgm:prSet presAssocID="{296C9B2F-C429-4A90-AECE-19A63445BF2D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A75FFF6-90C1-48A1-8923-93508687058D}" type="presOf" srcId="{1A574229-4B41-4388-94B4-A5CC0FA4769D}" destId="{D39B38FA-AE67-46EB-9780-617B2F0B4F5E}" srcOrd="0" destOrd="0" presId="urn:microsoft.com/office/officeart/2005/8/layout/process5"/>
    <dgm:cxn modelId="{CE12F647-9F57-45D4-82D6-F2F717DC9FB5}" type="presOf" srcId="{63478094-F82D-4BF3-AC96-42EAC59942FA}" destId="{00C81141-45F8-4AB6-A128-1549BCB156C3}" srcOrd="0" destOrd="0" presId="urn:microsoft.com/office/officeart/2005/8/layout/process5"/>
    <dgm:cxn modelId="{0BBB6C38-1FAC-48B0-938D-B1E1DB59CB21}" type="presOf" srcId="{296C9B2F-C429-4A90-AECE-19A63445BF2D}" destId="{B4B162B0-AE26-41B2-9ABA-A3F5B4BC7942}" srcOrd="0" destOrd="0" presId="urn:microsoft.com/office/officeart/2005/8/layout/process5"/>
    <dgm:cxn modelId="{F060BA60-14EE-4187-BCA0-FE8721255AF1}" srcId="{6F417992-AAC4-448E-81F5-DF6CC30C05DE}" destId="{99EB6B68-BBA4-4CE8-9290-8C9F6E45FAE6}" srcOrd="0" destOrd="0" parTransId="{1E30AB49-BEC0-4AE6-82AD-294BFC087BC3}" sibTransId="{94E1C700-7460-42C3-9861-0D31C26DABD6}"/>
    <dgm:cxn modelId="{E73B26CF-3152-48E5-8D80-C4FEAF7CF4B1}" type="presOf" srcId="{D9DCC687-2713-46C3-839E-F87A9BF0A5D8}" destId="{0F51BA9A-98E9-429C-AC73-64422CB7DF70}" srcOrd="0" destOrd="0" presId="urn:microsoft.com/office/officeart/2005/8/layout/process5"/>
    <dgm:cxn modelId="{406F31B1-B1B3-442E-89ED-7A2434A1A290}" type="presOf" srcId="{055D3E29-6127-4DCD-94CC-15907179C441}" destId="{DEA4BB74-3EA6-4D8F-AED2-E69AF263113D}" srcOrd="0" destOrd="0" presId="urn:microsoft.com/office/officeart/2005/8/layout/process5"/>
    <dgm:cxn modelId="{9EE3B6E7-FAC6-47A6-A384-45CD7B40D229}" type="presOf" srcId="{6F417992-AAC4-448E-81F5-DF6CC30C05DE}" destId="{066C9CD6-BCC6-44E1-992F-226AFBF8906A}" srcOrd="0" destOrd="0" presId="urn:microsoft.com/office/officeart/2005/8/layout/process5"/>
    <dgm:cxn modelId="{55105145-6A9B-414C-AEC2-422601D72254}" type="presOf" srcId="{0E2F752E-6D4A-455B-8830-E51CA7269855}" destId="{6FB733FD-7CB4-4BBD-988D-DF68E9A6641C}" srcOrd="0" destOrd="0" presId="urn:microsoft.com/office/officeart/2005/8/layout/process5"/>
    <dgm:cxn modelId="{96A15BC0-DA2B-4E15-95B9-17DC5AB3A2AC}" type="presOf" srcId="{09E9B23B-7A2D-4DE5-8E7C-C0BB7BCDC9EE}" destId="{C6EA857F-1F19-4668-B4EC-EBCF19E43841}" srcOrd="1" destOrd="0" presId="urn:microsoft.com/office/officeart/2005/8/layout/process5"/>
    <dgm:cxn modelId="{413D2DE6-0E1E-4B16-BE51-CECC1C55F219}" type="presOf" srcId="{09E9B23B-7A2D-4DE5-8E7C-C0BB7BCDC9EE}" destId="{0C95A401-7AE1-4F6F-8CD7-455D90271CD8}" srcOrd="0" destOrd="0" presId="urn:microsoft.com/office/officeart/2005/8/layout/process5"/>
    <dgm:cxn modelId="{DB72FDE8-A1AC-404D-B93C-51595C9AFCB2}" srcId="{6F417992-AAC4-448E-81F5-DF6CC30C05DE}" destId="{055D3E29-6127-4DCD-94CC-15907179C441}" srcOrd="2" destOrd="0" parTransId="{6D2A9B17-B805-4D93-8354-EAC429E9C184}" sibTransId="{63478094-F82D-4BF3-AC96-42EAC59942FA}"/>
    <dgm:cxn modelId="{A7F256B1-891C-44B1-8D3B-1E5B8A6F9354}" srcId="{6F417992-AAC4-448E-81F5-DF6CC30C05DE}" destId="{296C9B2F-C429-4A90-AECE-19A63445BF2D}" srcOrd="7" destOrd="0" parTransId="{671B5AAE-B072-472C-A4ED-D1292C9BA3B4}" sibTransId="{C0900A60-4BB4-499F-BC53-1C48E737D53A}"/>
    <dgm:cxn modelId="{E4DFAB01-4051-4021-B927-6AC79CFAA02F}" srcId="{6F417992-AAC4-448E-81F5-DF6CC30C05DE}" destId="{876921D7-DEC0-4C9B-9591-124B4F3D571F}" srcOrd="4" destOrd="0" parTransId="{C77467BF-1213-4DC5-943F-0CFE632542B7}" sibTransId="{FDF95EDA-AECD-4B34-9817-37C7B371AA2B}"/>
    <dgm:cxn modelId="{FF4C7424-ADB0-4DD4-AF90-20E0E2B5BD6D}" type="presOf" srcId="{FDF95EDA-AECD-4B34-9817-37C7B371AA2B}" destId="{C41C135A-6C8A-4629-BB35-89488403236D}" srcOrd="0" destOrd="0" presId="urn:microsoft.com/office/officeart/2005/8/layout/process5"/>
    <dgm:cxn modelId="{9C247149-642E-4F88-9910-4937DFAEF4D2}" srcId="{6F417992-AAC4-448E-81F5-DF6CC30C05DE}" destId="{5F4C3ECD-9A44-47B9-B8AD-3EEAC2E6706C}" srcOrd="5" destOrd="0" parTransId="{8C3D32EF-EFD9-45B8-8FF3-748FBD546D2B}" sibTransId="{1A574229-4B41-4388-94B4-A5CC0FA4769D}"/>
    <dgm:cxn modelId="{178EFC90-C3EF-49A6-A27C-5E351172E243}" srcId="{6F417992-AAC4-448E-81F5-DF6CC30C05DE}" destId="{A3402EB9-A7AF-4D43-B7D7-BFF6DD88055B}" srcOrd="1" destOrd="0" parTransId="{7E7ED09C-BA80-421B-8D73-EF716CB0EC14}" sibTransId="{E3463998-2505-4600-AF22-4B903EBEF63D}"/>
    <dgm:cxn modelId="{1AFCDE95-2D8D-4084-83A0-6F403A06B6B7}" srcId="{6F417992-AAC4-448E-81F5-DF6CC30C05DE}" destId="{21DEBA5F-36B4-4234-A8D1-37E28DE39DA2}" srcOrd="3" destOrd="0" parTransId="{EE15E400-F7E9-4BA8-8EB7-A4B5583FFB47}" sibTransId="{09E9B23B-7A2D-4DE5-8E7C-C0BB7BCDC9EE}"/>
    <dgm:cxn modelId="{11C8C463-6093-4C7D-8064-8F7AA6F3F618}" type="presOf" srcId="{A3402EB9-A7AF-4D43-B7D7-BFF6DD88055B}" destId="{0DBBA1E3-D222-4D0A-A556-4AFA378824FA}" srcOrd="0" destOrd="0" presId="urn:microsoft.com/office/officeart/2005/8/layout/process5"/>
    <dgm:cxn modelId="{079E922E-79B3-4902-B116-DCF04A5A3B9E}" type="presOf" srcId="{5F4C3ECD-9A44-47B9-B8AD-3EEAC2E6706C}" destId="{794FB3C3-1AFE-41BC-B228-4AA4980DC257}" srcOrd="0" destOrd="0" presId="urn:microsoft.com/office/officeart/2005/8/layout/process5"/>
    <dgm:cxn modelId="{6DE86522-62C4-4CDD-AEEA-2E5AC6E5918D}" type="presOf" srcId="{99EB6B68-BBA4-4CE8-9290-8C9F6E45FAE6}" destId="{824BE36D-B1FE-43D2-9149-E1FE2B64B952}" srcOrd="0" destOrd="0" presId="urn:microsoft.com/office/officeart/2005/8/layout/process5"/>
    <dgm:cxn modelId="{AF774844-44A1-4CDF-99C1-92C1420F1C6D}" type="presOf" srcId="{94E1C700-7460-42C3-9861-0D31C26DABD6}" destId="{2D1155DE-6339-46E1-9782-4827FFD250C5}" srcOrd="1" destOrd="0" presId="urn:microsoft.com/office/officeart/2005/8/layout/process5"/>
    <dgm:cxn modelId="{B4E9D697-60DA-447B-90B1-A6B5AF4B1766}" type="presOf" srcId="{E3463998-2505-4600-AF22-4B903EBEF63D}" destId="{EA9E31FA-C36F-4DFA-8CDD-444C7BA30F41}" srcOrd="1" destOrd="0" presId="urn:microsoft.com/office/officeart/2005/8/layout/process5"/>
    <dgm:cxn modelId="{19F152EE-19FB-4084-AD49-57B5C572C306}" srcId="{6F417992-AAC4-448E-81F5-DF6CC30C05DE}" destId="{0E2F752E-6D4A-455B-8830-E51CA7269855}" srcOrd="6" destOrd="0" parTransId="{1D0B04E0-0C76-465B-A0DD-164139F9759B}" sibTransId="{D9DCC687-2713-46C3-839E-F87A9BF0A5D8}"/>
    <dgm:cxn modelId="{58BFBCC8-E608-4036-A7B7-9B40BB89C27F}" type="presOf" srcId="{21DEBA5F-36B4-4234-A8D1-37E28DE39DA2}" destId="{5E021AE5-5A5D-4EFB-AEAF-C3EDE999DC5F}" srcOrd="0" destOrd="0" presId="urn:microsoft.com/office/officeart/2005/8/layout/process5"/>
    <dgm:cxn modelId="{B5277869-DB01-46C0-A100-FE8304127483}" type="presOf" srcId="{63478094-F82D-4BF3-AC96-42EAC59942FA}" destId="{50AE54C5-3601-4C6D-B6C6-8FE0ABCC745E}" srcOrd="1" destOrd="0" presId="urn:microsoft.com/office/officeart/2005/8/layout/process5"/>
    <dgm:cxn modelId="{8F2E5DBB-A981-4D72-9A3A-510862151279}" type="presOf" srcId="{FDF95EDA-AECD-4B34-9817-37C7B371AA2B}" destId="{EA822B06-C445-44BC-90AA-3F6C525AF9B2}" srcOrd="1" destOrd="0" presId="urn:microsoft.com/office/officeart/2005/8/layout/process5"/>
    <dgm:cxn modelId="{7C1C1AFD-A0F4-40D1-B445-B3E13328F033}" type="presOf" srcId="{1A574229-4B41-4388-94B4-A5CC0FA4769D}" destId="{63FD6950-C5ED-4B95-8383-32AB301A6735}" srcOrd="1" destOrd="0" presId="urn:microsoft.com/office/officeart/2005/8/layout/process5"/>
    <dgm:cxn modelId="{B90D70EA-2A12-43FF-BB54-5C20D0225D4F}" type="presOf" srcId="{D9DCC687-2713-46C3-839E-F87A9BF0A5D8}" destId="{6B2E2F1C-542C-4D6E-A221-3437611CD041}" srcOrd="1" destOrd="0" presId="urn:microsoft.com/office/officeart/2005/8/layout/process5"/>
    <dgm:cxn modelId="{4F38322C-1BC7-4CEB-92E4-5D3B092A89E2}" type="presOf" srcId="{876921D7-DEC0-4C9B-9591-124B4F3D571F}" destId="{19FAC85D-82AE-4E0A-86BF-DB11ACDC79CF}" srcOrd="0" destOrd="0" presId="urn:microsoft.com/office/officeart/2005/8/layout/process5"/>
    <dgm:cxn modelId="{FCC4C4D5-2645-45BD-8B2A-604B4848DE22}" type="presOf" srcId="{E3463998-2505-4600-AF22-4B903EBEF63D}" destId="{99714A20-542D-492D-803F-2719AE16B60F}" srcOrd="0" destOrd="0" presId="urn:microsoft.com/office/officeart/2005/8/layout/process5"/>
    <dgm:cxn modelId="{27C0D9FD-05ED-45F7-B977-B5E3C7E3D09A}" type="presOf" srcId="{94E1C700-7460-42C3-9861-0D31C26DABD6}" destId="{171B55AA-7123-426C-9366-8D3BACA8DCB1}" srcOrd="0" destOrd="0" presId="urn:microsoft.com/office/officeart/2005/8/layout/process5"/>
    <dgm:cxn modelId="{25A2CEBD-5E17-41B7-9B7B-F6CE234DC1EA}" type="presParOf" srcId="{066C9CD6-BCC6-44E1-992F-226AFBF8906A}" destId="{824BE36D-B1FE-43D2-9149-E1FE2B64B952}" srcOrd="0" destOrd="0" presId="urn:microsoft.com/office/officeart/2005/8/layout/process5"/>
    <dgm:cxn modelId="{3811705E-FFAE-4829-9002-BE8CC36C53B6}" type="presParOf" srcId="{066C9CD6-BCC6-44E1-992F-226AFBF8906A}" destId="{171B55AA-7123-426C-9366-8D3BACA8DCB1}" srcOrd="1" destOrd="0" presId="urn:microsoft.com/office/officeart/2005/8/layout/process5"/>
    <dgm:cxn modelId="{7C7F461D-8C5D-43EF-91A2-588565B52DB5}" type="presParOf" srcId="{171B55AA-7123-426C-9366-8D3BACA8DCB1}" destId="{2D1155DE-6339-46E1-9782-4827FFD250C5}" srcOrd="0" destOrd="0" presId="urn:microsoft.com/office/officeart/2005/8/layout/process5"/>
    <dgm:cxn modelId="{7929F241-9239-4081-B463-62D940F3AFBD}" type="presParOf" srcId="{066C9CD6-BCC6-44E1-992F-226AFBF8906A}" destId="{0DBBA1E3-D222-4D0A-A556-4AFA378824FA}" srcOrd="2" destOrd="0" presId="urn:microsoft.com/office/officeart/2005/8/layout/process5"/>
    <dgm:cxn modelId="{9AD7CF16-9517-46EC-A388-6AE8A2DDDCF3}" type="presParOf" srcId="{066C9CD6-BCC6-44E1-992F-226AFBF8906A}" destId="{99714A20-542D-492D-803F-2719AE16B60F}" srcOrd="3" destOrd="0" presId="urn:microsoft.com/office/officeart/2005/8/layout/process5"/>
    <dgm:cxn modelId="{66EEC064-3897-4A61-91ED-9D50FAE79FE7}" type="presParOf" srcId="{99714A20-542D-492D-803F-2719AE16B60F}" destId="{EA9E31FA-C36F-4DFA-8CDD-444C7BA30F41}" srcOrd="0" destOrd="0" presId="urn:microsoft.com/office/officeart/2005/8/layout/process5"/>
    <dgm:cxn modelId="{3F78DF53-8032-4BB0-B7AB-2EC534591403}" type="presParOf" srcId="{066C9CD6-BCC6-44E1-992F-226AFBF8906A}" destId="{DEA4BB74-3EA6-4D8F-AED2-E69AF263113D}" srcOrd="4" destOrd="0" presId="urn:microsoft.com/office/officeart/2005/8/layout/process5"/>
    <dgm:cxn modelId="{E6A99A68-9824-40E2-A8D8-4C5421D6FAC6}" type="presParOf" srcId="{066C9CD6-BCC6-44E1-992F-226AFBF8906A}" destId="{00C81141-45F8-4AB6-A128-1549BCB156C3}" srcOrd="5" destOrd="0" presId="urn:microsoft.com/office/officeart/2005/8/layout/process5"/>
    <dgm:cxn modelId="{2EB603EC-E903-44C3-B6BF-BBA87DADAE22}" type="presParOf" srcId="{00C81141-45F8-4AB6-A128-1549BCB156C3}" destId="{50AE54C5-3601-4C6D-B6C6-8FE0ABCC745E}" srcOrd="0" destOrd="0" presId="urn:microsoft.com/office/officeart/2005/8/layout/process5"/>
    <dgm:cxn modelId="{BD962E96-1061-4172-B26E-AF6EA795A47E}" type="presParOf" srcId="{066C9CD6-BCC6-44E1-992F-226AFBF8906A}" destId="{5E021AE5-5A5D-4EFB-AEAF-C3EDE999DC5F}" srcOrd="6" destOrd="0" presId="urn:microsoft.com/office/officeart/2005/8/layout/process5"/>
    <dgm:cxn modelId="{7B85FCBC-BD76-4CE1-BF58-9B5C19CAF5F7}" type="presParOf" srcId="{066C9CD6-BCC6-44E1-992F-226AFBF8906A}" destId="{0C95A401-7AE1-4F6F-8CD7-455D90271CD8}" srcOrd="7" destOrd="0" presId="urn:microsoft.com/office/officeart/2005/8/layout/process5"/>
    <dgm:cxn modelId="{F3B7A52F-6639-4141-9FA4-B79A16F58562}" type="presParOf" srcId="{0C95A401-7AE1-4F6F-8CD7-455D90271CD8}" destId="{C6EA857F-1F19-4668-B4EC-EBCF19E43841}" srcOrd="0" destOrd="0" presId="urn:microsoft.com/office/officeart/2005/8/layout/process5"/>
    <dgm:cxn modelId="{68F926DD-47A1-41DB-AA71-3C199FC1AA39}" type="presParOf" srcId="{066C9CD6-BCC6-44E1-992F-226AFBF8906A}" destId="{19FAC85D-82AE-4E0A-86BF-DB11ACDC79CF}" srcOrd="8" destOrd="0" presId="urn:microsoft.com/office/officeart/2005/8/layout/process5"/>
    <dgm:cxn modelId="{91A2E373-3FFB-432B-BE18-0816C85F25C9}" type="presParOf" srcId="{066C9CD6-BCC6-44E1-992F-226AFBF8906A}" destId="{C41C135A-6C8A-4629-BB35-89488403236D}" srcOrd="9" destOrd="0" presId="urn:microsoft.com/office/officeart/2005/8/layout/process5"/>
    <dgm:cxn modelId="{3C23237F-7AD3-420B-9940-A8F6C1BDB531}" type="presParOf" srcId="{C41C135A-6C8A-4629-BB35-89488403236D}" destId="{EA822B06-C445-44BC-90AA-3F6C525AF9B2}" srcOrd="0" destOrd="0" presId="urn:microsoft.com/office/officeart/2005/8/layout/process5"/>
    <dgm:cxn modelId="{D045DACA-CDA4-4918-8BB5-183CC231ACF9}" type="presParOf" srcId="{066C9CD6-BCC6-44E1-992F-226AFBF8906A}" destId="{794FB3C3-1AFE-41BC-B228-4AA4980DC257}" srcOrd="10" destOrd="0" presId="urn:microsoft.com/office/officeart/2005/8/layout/process5"/>
    <dgm:cxn modelId="{E109424A-B75B-4D45-8CF4-BB8F0F4E92F5}" type="presParOf" srcId="{066C9CD6-BCC6-44E1-992F-226AFBF8906A}" destId="{D39B38FA-AE67-46EB-9780-617B2F0B4F5E}" srcOrd="11" destOrd="0" presId="urn:microsoft.com/office/officeart/2005/8/layout/process5"/>
    <dgm:cxn modelId="{7C89FD2C-8CA0-4646-9809-3B8E4348F4C2}" type="presParOf" srcId="{D39B38FA-AE67-46EB-9780-617B2F0B4F5E}" destId="{63FD6950-C5ED-4B95-8383-32AB301A6735}" srcOrd="0" destOrd="0" presId="urn:microsoft.com/office/officeart/2005/8/layout/process5"/>
    <dgm:cxn modelId="{56351A2D-763E-47F4-927E-A2845FC496D2}" type="presParOf" srcId="{066C9CD6-BCC6-44E1-992F-226AFBF8906A}" destId="{6FB733FD-7CB4-4BBD-988D-DF68E9A6641C}" srcOrd="12" destOrd="0" presId="urn:microsoft.com/office/officeart/2005/8/layout/process5"/>
    <dgm:cxn modelId="{E4548C4C-42F6-46BD-91F4-05AC36E3A15F}" type="presParOf" srcId="{066C9CD6-BCC6-44E1-992F-226AFBF8906A}" destId="{0F51BA9A-98E9-429C-AC73-64422CB7DF70}" srcOrd="13" destOrd="0" presId="urn:microsoft.com/office/officeart/2005/8/layout/process5"/>
    <dgm:cxn modelId="{EB53A2B2-CA4D-4BC7-B52F-D90D8B2165D5}" type="presParOf" srcId="{0F51BA9A-98E9-429C-AC73-64422CB7DF70}" destId="{6B2E2F1C-542C-4D6E-A221-3437611CD041}" srcOrd="0" destOrd="0" presId="urn:microsoft.com/office/officeart/2005/8/layout/process5"/>
    <dgm:cxn modelId="{F82586D2-80C1-4EE9-B67D-76780BF00D40}" type="presParOf" srcId="{066C9CD6-BCC6-44E1-992F-226AFBF8906A}" destId="{B4B162B0-AE26-41B2-9ABA-A3F5B4BC7942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BE36D-B1FE-43D2-9149-E1FE2B64B952}">
      <dsp:nvSpPr>
        <dsp:cNvPr id="0" name=""/>
        <dsp:cNvSpPr/>
      </dsp:nvSpPr>
      <dsp:spPr>
        <a:xfrm>
          <a:off x="4621" y="559306"/>
          <a:ext cx="2020453" cy="1212272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開始</a:t>
          </a:r>
          <a:endParaRPr lang="zh-TW" altLang="en-US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0127" y="594812"/>
        <a:ext cx="1949441" cy="1141260"/>
      </dsp:txXfrm>
    </dsp:sp>
    <dsp:sp modelId="{171B55AA-7123-426C-9366-8D3BACA8DCB1}">
      <dsp:nvSpPr>
        <dsp:cNvPr id="0" name=""/>
        <dsp:cNvSpPr/>
      </dsp:nvSpPr>
      <dsp:spPr>
        <a:xfrm>
          <a:off x="220287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2202874" y="1015120"/>
        <a:ext cx="299835" cy="300644"/>
      </dsp:txXfrm>
    </dsp:sp>
    <dsp:sp modelId="{0DBBA1E3-D222-4D0A-A556-4AFA378824FA}">
      <dsp:nvSpPr>
        <dsp:cNvPr id="0" name=""/>
        <dsp:cNvSpPr/>
      </dsp:nvSpPr>
      <dsp:spPr>
        <a:xfrm>
          <a:off x="2833255" y="559306"/>
          <a:ext cx="2020453" cy="1212272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吼吼樹屋</a:t>
          </a:r>
          <a:endParaRPr lang="zh-TW" altLang="en-US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868761" y="594812"/>
        <a:ext cx="1949441" cy="1141260"/>
      </dsp:txXfrm>
    </dsp:sp>
    <dsp:sp modelId="{99714A20-542D-492D-803F-2719AE16B60F}">
      <dsp:nvSpPr>
        <dsp:cNvPr id="0" name=""/>
        <dsp:cNvSpPr/>
      </dsp:nvSpPr>
      <dsp:spPr>
        <a:xfrm rot="16335">
          <a:off x="5014264" y="921388"/>
          <a:ext cx="386802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732615"/>
            <a:satOff val="-7995"/>
            <a:lumOff val="294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5014265" y="1021326"/>
        <a:ext cx="270761" cy="300644"/>
      </dsp:txXfrm>
    </dsp:sp>
    <dsp:sp modelId="{DEA4BB74-3EA6-4D8F-AED2-E69AF263113D}">
      <dsp:nvSpPr>
        <dsp:cNvPr id="0" name=""/>
        <dsp:cNvSpPr/>
      </dsp:nvSpPr>
      <dsp:spPr>
        <a:xfrm>
          <a:off x="5583517" y="572374"/>
          <a:ext cx="2020453" cy="1212272"/>
        </a:xfrm>
        <a:prstGeom prst="roundRect">
          <a:avLst>
            <a:gd name="adj" fmla="val 10000"/>
          </a:avLst>
        </a:prstGeom>
        <a:solidFill>
          <a:srgbClr val="FFFF00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尋寶船</a:t>
          </a:r>
          <a:endParaRPr lang="zh-TW" altLang="en-US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5619023" y="607880"/>
        <a:ext cx="1949441" cy="1141260"/>
      </dsp:txXfrm>
    </dsp:sp>
    <dsp:sp modelId="{00C81141-45F8-4AB6-A128-1549BCB156C3}">
      <dsp:nvSpPr>
        <dsp:cNvPr id="0" name=""/>
        <dsp:cNvSpPr/>
      </dsp:nvSpPr>
      <dsp:spPr>
        <a:xfrm rot="21584546">
          <a:off x="7799010" y="921499"/>
          <a:ext cx="469878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7799011" y="1022030"/>
        <a:ext cx="328915" cy="300644"/>
      </dsp:txXfrm>
    </dsp:sp>
    <dsp:sp modelId="{5E021AE5-5A5D-4EFB-AEAF-C3EDE999DC5F}">
      <dsp:nvSpPr>
        <dsp:cNvPr id="0" name=""/>
        <dsp:cNvSpPr/>
      </dsp:nvSpPr>
      <dsp:spPr>
        <a:xfrm>
          <a:off x="8490525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4455297"/>
            <a:satOff val="-20558"/>
            <a:lumOff val="75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碰碰車</a:t>
          </a:r>
          <a:endParaRPr lang="zh-TW" altLang="en-US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8526031" y="594812"/>
        <a:ext cx="1949441" cy="1141260"/>
      </dsp:txXfrm>
    </dsp:sp>
    <dsp:sp modelId="{0C95A401-7AE1-4F6F-8CD7-455D90271CD8}">
      <dsp:nvSpPr>
        <dsp:cNvPr id="0" name=""/>
        <dsp:cNvSpPr/>
      </dsp:nvSpPr>
      <dsp:spPr>
        <a:xfrm rot="5400000">
          <a:off x="9286584" y="1913010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-5400000">
        <a:off x="9350431" y="1949378"/>
        <a:ext cx="300644" cy="299835"/>
      </dsp:txXfrm>
    </dsp:sp>
    <dsp:sp modelId="{19FAC85D-82AE-4E0A-86BF-DB11ACDC79CF}">
      <dsp:nvSpPr>
        <dsp:cNvPr id="0" name=""/>
        <dsp:cNvSpPr/>
      </dsp:nvSpPr>
      <dsp:spPr>
        <a:xfrm>
          <a:off x="8490525" y="2579759"/>
          <a:ext cx="2020453" cy="1212272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摩天輪</a:t>
          </a:r>
          <a:endParaRPr lang="zh-TW" altLang="en-US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8526031" y="2615265"/>
        <a:ext cx="1949441" cy="1141260"/>
      </dsp:txXfrm>
    </dsp:sp>
    <dsp:sp modelId="{C41C135A-6C8A-4629-BB35-89488403236D}">
      <dsp:nvSpPr>
        <dsp:cNvPr id="0" name=""/>
        <dsp:cNvSpPr/>
      </dsp:nvSpPr>
      <dsp:spPr>
        <a:xfrm rot="10800000">
          <a:off x="7884389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8012890" y="3035573"/>
        <a:ext cx="299835" cy="300644"/>
      </dsp:txXfrm>
    </dsp:sp>
    <dsp:sp modelId="{794FB3C3-1AFE-41BC-B228-4AA4980DC257}">
      <dsp:nvSpPr>
        <dsp:cNvPr id="0" name=""/>
        <dsp:cNvSpPr/>
      </dsp:nvSpPr>
      <dsp:spPr>
        <a:xfrm>
          <a:off x="5661890" y="2579759"/>
          <a:ext cx="2020453" cy="1212272"/>
        </a:xfrm>
        <a:prstGeom prst="roundRect">
          <a:avLst>
            <a:gd name="adj" fmla="val 10000"/>
          </a:avLst>
        </a:prstGeom>
        <a:solidFill>
          <a:srgbClr val="0070C0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密室逃脫</a:t>
          </a:r>
          <a:endParaRPr lang="zh-TW" altLang="en-US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5697396" y="2615265"/>
        <a:ext cx="1949441" cy="1141260"/>
      </dsp:txXfrm>
    </dsp:sp>
    <dsp:sp modelId="{D39B38FA-AE67-46EB-9780-617B2F0B4F5E}">
      <dsp:nvSpPr>
        <dsp:cNvPr id="0" name=""/>
        <dsp:cNvSpPr/>
      </dsp:nvSpPr>
      <dsp:spPr>
        <a:xfrm rot="10800000">
          <a:off x="5055754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8663077"/>
            <a:satOff val="-39973"/>
            <a:lumOff val="1471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5184255" y="3035573"/>
        <a:ext cx="299835" cy="300644"/>
      </dsp:txXfrm>
    </dsp:sp>
    <dsp:sp modelId="{6FB733FD-7CB4-4BBD-988D-DF68E9A6641C}">
      <dsp:nvSpPr>
        <dsp:cNvPr id="0" name=""/>
        <dsp:cNvSpPr/>
      </dsp:nvSpPr>
      <dsp:spPr>
        <a:xfrm>
          <a:off x="2833255" y="2579759"/>
          <a:ext cx="2020453" cy="1212272"/>
        </a:xfrm>
        <a:prstGeom prst="roundRect">
          <a:avLst>
            <a:gd name="adj" fmla="val 10000"/>
          </a:avLst>
        </a:prstGeom>
        <a:solidFill>
          <a:srgbClr val="7030A0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咖啡杯</a:t>
          </a:r>
          <a:endParaRPr lang="zh-TW" altLang="en-US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868761" y="2615265"/>
        <a:ext cx="1949441" cy="1141260"/>
      </dsp:txXfrm>
    </dsp:sp>
    <dsp:sp modelId="{0F51BA9A-98E9-429C-AC73-64422CB7DF70}">
      <dsp:nvSpPr>
        <dsp:cNvPr id="0" name=""/>
        <dsp:cNvSpPr/>
      </dsp:nvSpPr>
      <dsp:spPr>
        <a:xfrm rot="10800000">
          <a:off x="2227119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2355620" y="3035573"/>
        <a:ext cx="299835" cy="300644"/>
      </dsp:txXfrm>
    </dsp:sp>
    <dsp:sp modelId="{B4B162B0-AE26-41B2-9ABA-A3F5B4BC7942}">
      <dsp:nvSpPr>
        <dsp:cNvPr id="0" name=""/>
        <dsp:cNvSpPr/>
      </dsp:nvSpPr>
      <dsp:spPr>
        <a:xfrm>
          <a:off x="4621" y="2579759"/>
          <a:ext cx="2020453" cy="1212272"/>
        </a:xfrm>
        <a:prstGeom prst="roundRect">
          <a:avLst>
            <a:gd name="adj" fmla="val 10000"/>
          </a:avLst>
        </a:prstGeom>
        <a:solidFill>
          <a:srgbClr val="FF66FF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b="0" i="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宇宙迴旋</a:t>
          </a:r>
          <a:endParaRPr lang="zh-TW" altLang="en-US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0127" y="2615265"/>
        <a:ext cx="1949441" cy="1141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4BA1-E324-4BE9-9759-6B6D45F76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9B0-C89F-4D4C-A955-5F36038DC9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6127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4BA1-E324-4BE9-9759-6B6D45F76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9B0-C89F-4D4C-A955-5F36038DC9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4571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4BA1-E324-4BE9-9759-6B6D45F76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9B0-C89F-4D4C-A955-5F36038DC9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3730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4BA1-E324-4BE9-9759-6B6D45F76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9B0-C89F-4D4C-A955-5F36038DC9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8430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4BA1-E324-4BE9-9759-6B6D45F76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9B0-C89F-4D4C-A955-5F36038DC9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6683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4BA1-E324-4BE9-9759-6B6D45F76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9B0-C89F-4D4C-A955-5F36038DC9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7489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4BA1-E324-4BE9-9759-6B6D45F76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9B0-C89F-4D4C-A955-5F36038DC9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5068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4BA1-E324-4BE9-9759-6B6D45F76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9B0-C89F-4D4C-A955-5F36038DC9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4126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4BA1-E324-4BE9-9759-6B6D45F76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9B0-C89F-4D4C-A955-5F36038DC9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233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4BA1-E324-4BE9-9759-6B6D45F76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9B0-C89F-4D4C-A955-5F36038DC9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4629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4BA1-E324-4BE9-9759-6B6D45F76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9B0-C89F-4D4C-A955-5F36038DC9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551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2000">
              <a:srgbClr val="9966FF"/>
            </a:gs>
            <a:gs pos="100000">
              <a:srgbClr val="D6E6F5"/>
            </a:gs>
            <a:gs pos="23000">
              <a:srgbClr val="FFCCFF"/>
            </a:gs>
            <a:gs pos="99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24BA1-E324-4BE9-9759-6B6D45F76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ED9B0-C89F-4D4C-A955-5F36038DC9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186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0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校</a:t>
            </a:r>
            <a:r>
              <a:rPr lang="zh-TW" altLang="en-US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外</a:t>
            </a:r>
            <a:r>
              <a:rPr lang="zh-TW" altLang="en-US" dirty="0" smtClean="0">
                <a:solidFill>
                  <a:srgbClr val="FFC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學</a:t>
            </a:r>
            <a:r>
              <a:rPr lang="zh-TW" altLang="en-US" dirty="0" smtClean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教</a:t>
            </a:r>
            <a:r>
              <a:rPr lang="en-US" altLang="zh-TW" dirty="0" smtClean="0">
                <a:solidFill>
                  <a:srgbClr val="92D05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:</a:t>
            </a:r>
            <a:r>
              <a:rPr lang="zh-TW" altLang="en-US" dirty="0" smtClean="0">
                <a:solidFill>
                  <a:srgbClr val="00B05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兒</a:t>
            </a:r>
            <a:r>
              <a:rPr lang="zh-TW" altLang="en-US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童</a:t>
            </a:r>
            <a:r>
              <a:rPr lang="zh-TW" altLang="en-US" dirty="0" smtClean="0">
                <a:solidFill>
                  <a:srgbClr val="0070C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新</a:t>
            </a:r>
            <a:r>
              <a:rPr lang="zh-TW" altLang="en-US" dirty="0" smtClean="0">
                <a:solidFill>
                  <a:srgbClr val="00206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樂</a:t>
            </a:r>
            <a:r>
              <a:rPr lang="zh-TW" altLang="en-US" dirty="0" smtClean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園</a:t>
            </a:r>
            <a:endParaRPr lang="zh-TW" altLang="en-US" dirty="0">
              <a:solidFill>
                <a:srgbClr val="7030A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作者</a:t>
            </a:r>
            <a:r>
              <a:rPr lang="en-US" altLang="zh-TW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:40328</a:t>
            </a:r>
            <a:r>
              <a:rPr lang="zh-TW" altLang="en-US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賴沐辰</a:t>
            </a:r>
            <a:endParaRPr lang="zh-TW" altLang="en-US" sz="4800" dirty="0">
              <a:solidFill>
                <a:schemeClr val="tx1">
                  <a:lumMod val="85000"/>
                  <a:lumOff val="1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8097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reeze.wav"/>
          </p:stSnd>
        </p:sndAc>
      </p:transition>
    </mc:Choice>
    <mc:Fallback>
      <p:transition spd="slow"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行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程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97964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3754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applause.wav"/>
          </p:stSnd>
        </p:sndAc>
      </p:transition>
    </mc:Choice>
    <mc:Fallback>
      <p:transition spd="slow"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票價</a:t>
            </a:r>
            <a:r>
              <a:rPr lang="en-US" altLang="zh-TW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: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9705448"/>
              </p:ext>
            </p:extLst>
          </p:nvPr>
        </p:nvGraphicFramePr>
        <p:xfrm>
          <a:off x="838200" y="2037806"/>
          <a:ext cx="10515600" cy="3722914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309959812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57479848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48543171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82003744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5496071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422568453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427915749"/>
                    </a:ext>
                  </a:extLst>
                </a:gridCol>
              </a:tblGrid>
              <a:tr h="701068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rgbClr val="2A52BE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適用紙本五倍券及數位五倍券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清松手寫體1" panose="00000500000000000000" pitchFamily="2" charset="-120"/>
                        <a:ea typeface="清松手寫體1" panose="00000500000000000000" pitchFamily="2" charset="-120"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園區自營遊樂設施</a:t>
                      </a:r>
                      <a:b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</a:br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kern="120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委外小型遊樂設施</a:t>
                      </a:r>
                      <a:br>
                        <a:rPr lang="zh-TW" altLang="en-US" sz="1800" b="0" kern="120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</a:br>
                      <a:r>
                        <a:rPr lang="zh-TW" altLang="en-US" sz="1800" b="0" kern="120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kern="120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小小水樂園</a:t>
                      </a:r>
                      <a:br>
                        <a:rPr lang="zh-TW" altLang="en-US" sz="1800" b="0" kern="120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</a:br>
                      <a:r>
                        <a:rPr lang="en-US" altLang="zh-TW" sz="1800" b="0" kern="120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(</a:t>
                      </a:r>
                      <a:r>
                        <a:rPr lang="zh-TW" altLang="en-US" sz="1800" b="0" kern="120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夏季開放</a:t>
                      </a:r>
                      <a:r>
                        <a:rPr lang="en-US" altLang="zh-TW" sz="1800" b="0" kern="120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)</a:t>
                      </a:r>
                      <a:br>
                        <a:rPr lang="en-US" altLang="zh-TW" sz="1800" b="0" kern="120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</a:br>
                      <a:r>
                        <a:rPr lang="zh-TW" altLang="en-US" sz="1800" b="0" kern="120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350692"/>
                  </a:ext>
                </a:extLst>
              </a:tr>
              <a:tr h="174058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優待票</a:t>
                      </a:r>
                      <a:b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</a:br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(5</a:t>
                      </a:r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折</a:t>
                      </a:r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團體票</a:t>
                      </a:r>
                      <a:b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</a:br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(7</a:t>
                      </a:r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折</a:t>
                      </a:r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601513"/>
                  </a:ext>
                </a:extLst>
              </a:tr>
              <a:tr h="1281263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票價</a:t>
                      </a:r>
                      <a:b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</a:br>
                      <a:r>
                        <a:rPr lang="en-US" altLang="zh-TW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(</a:t>
                      </a:r>
                      <a: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元，含稅</a:t>
                      </a:r>
                      <a:r>
                        <a:rPr lang="en-US" altLang="zh-TW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C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30</a:t>
                      </a:r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人</a:t>
                      </a:r>
                      <a:b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</a:br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30 (7</a:t>
                      </a:r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項</a:t>
                      </a:r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100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5861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hammer.wav"/>
          </p:stSnd>
        </p:sndAc>
      </p:transition>
    </mc:Choice>
    <mc:Fallback>
      <p:transition spd="slow"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C5E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仿木造古戰船的造型，以左右擺盪凌空飛渡，體驗離心力的刺激感。</a:t>
            </a: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916181"/>
            <a:ext cx="5560301" cy="41702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1111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camera.wav"/>
          </p:stSnd>
        </p:sndAc>
      </p:transition>
    </mc:Choice>
    <mc:Fallback>
      <p:transition spd="slow"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>
                <a:solidFill>
                  <a:srgbClr val="FF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叢林樹屋為造型，座艙可上下昇降，體驗自由落體速度快感。</a:t>
            </a:r>
            <a:br>
              <a:rPr lang="zh-TW" altLang="en-US" dirty="0">
                <a:solidFill>
                  <a:srgbClr val="FF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</a:br>
            <a:endParaRPr lang="zh-TW" altLang="en-US" dirty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3074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153" y="2257822"/>
            <a:ext cx="4649259" cy="3486944"/>
          </a:xfrm>
          <a:prstGeom prst="roundRect">
            <a:avLst>
              <a:gd name="adj" fmla="val 5597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459832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hammer.wav"/>
          </p:stSnd>
        </p:sndAc>
      </p:transition>
    </mc:Choice>
    <mc:Fallback>
      <p:transition spd="slow"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99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           兒童</a:t>
            </a:r>
            <a:r>
              <a:rPr lang="zh-TW" altLang="en-US" dirty="0">
                <a:solidFill>
                  <a:srgbClr val="99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新樂園微電影</a:t>
            </a:r>
          </a:p>
        </p:txBody>
      </p:sp>
      <p:pic>
        <p:nvPicPr>
          <p:cNvPr id="4" name="Keda8BhREek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516777" y="2090874"/>
            <a:ext cx="7708537" cy="4336052"/>
          </a:xfrm>
          <a:prstGeom prst="rect">
            <a:avLst/>
          </a:prstGeom>
          <a:ln w="76200">
            <a:solidFill>
              <a:srgbClr val="9933FF"/>
            </a:solidFill>
            <a:prstDash val="sysDot"/>
          </a:ln>
        </p:spPr>
      </p:pic>
    </p:spTree>
    <p:extLst>
      <p:ext uri="{BB962C8B-B14F-4D97-AF65-F5344CB8AC3E}">
        <p14:creationId xmlns:p14="http://schemas.microsoft.com/office/powerpoint/2010/main" val="3254770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>
        <p:sndAc>
          <p:stSnd>
            <p:snd r:embed="rId3" name="push.wav"/>
          </p:stSnd>
        </p:sndAc>
      </p:transition>
    </mc:Choice>
    <mc:Fallback>
      <p:transition spd="slow" advClick="0" advTm="2000"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99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資料來源</a:t>
            </a:r>
            <a:r>
              <a:rPr lang="en-US" altLang="zh-TW" dirty="0" smtClean="0">
                <a:solidFill>
                  <a:srgbClr val="99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:</a:t>
            </a:r>
            <a:endParaRPr lang="zh-TW" altLang="en-US" dirty="0">
              <a:solidFill>
                <a:srgbClr val="9966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solidFill>
                  <a:srgbClr val="9933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兒童新樂園</a:t>
            </a:r>
            <a:r>
              <a:rPr lang="en-US" altLang="zh-TW" dirty="0" smtClean="0">
                <a:solidFill>
                  <a:srgbClr val="9933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:</a:t>
            </a:r>
          </a:p>
          <a:p>
            <a:pPr marL="0" indent="0">
              <a:buNone/>
            </a:pPr>
            <a:r>
              <a:rPr lang="en-US" altLang="zh-TW" dirty="0" smtClean="0"/>
              <a:t>https</a:t>
            </a:r>
            <a:r>
              <a:rPr lang="en-US" altLang="zh-TW" dirty="0"/>
              <a:t>://www.tcap.taipei/cp.aspx?n=57F1A46B66881160&amp;s=40099B55372ED816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7117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182</Words>
  <Application>Microsoft Office PowerPoint</Application>
  <PresentationFormat>寬螢幕</PresentationFormat>
  <Paragraphs>35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校外學教:兒童新樂園</vt:lpstr>
      <vt:lpstr>行程</vt:lpstr>
      <vt:lpstr>票價:</vt:lpstr>
      <vt:lpstr>尋寶船</vt:lpstr>
      <vt:lpstr>叢林吼吼樹屋</vt:lpstr>
      <vt:lpstr>           兒童新樂園微電影</vt:lpstr>
      <vt:lpstr>資料來源: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校外教學:兒童新樂園</dc:title>
  <dc:creator>Windows 使用者</dc:creator>
  <cp:lastModifiedBy>Windows 使用者</cp:lastModifiedBy>
  <cp:revision>11</cp:revision>
  <dcterms:created xsi:type="dcterms:W3CDTF">2021-12-28T06:38:32Z</dcterms:created>
  <dcterms:modified xsi:type="dcterms:W3CDTF">2022-01-11T06:41:50Z</dcterms:modified>
</cp:coreProperties>
</file>